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9F3"/>
    <a:srgbClr val="F6F8F3"/>
    <a:srgbClr val="F7FAF3"/>
    <a:srgbClr val="F3F8F2"/>
    <a:srgbClr val="FFFFFF"/>
    <a:srgbClr val="F7F8F2"/>
    <a:srgbClr val="F0F9F6"/>
    <a:srgbClr val="F5F4EF"/>
    <a:srgbClr val="F8F9F4"/>
    <a:srgbClr val="F6F7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8" d="100"/>
          <a:sy n="78" d="100"/>
        </p:scale>
        <p:origin x="76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2BB00-2280-4AD5-B009-28F74E8E271F}" type="datetimeFigureOut">
              <a:rPr lang="de-AT" smtClean="0"/>
              <a:t>27.03.2026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8467-F61C-4BAE-BEBF-1E6702C897C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82119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908467-F61C-4BAE-BEBF-1E6702C897CD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3461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BCB3991-A56B-4F49-90BA-EE5401B1B88E}"/>
              </a:ext>
            </a:extLst>
          </p:cNvPr>
          <p:cNvGrpSpPr/>
          <p:nvPr/>
        </p:nvGrpSpPr>
        <p:grpSpPr>
          <a:xfrm>
            <a:off x="1023257" y="1447800"/>
            <a:ext cx="15232743" cy="7696200"/>
            <a:chOff x="736600" y="1846943"/>
            <a:chExt cx="15232743" cy="76962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6600" y="1846943"/>
              <a:ext cx="15232743" cy="7696200"/>
            </a:xfrm>
            <a:prstGeom prst="rect">
              <a:avLst/>
            </a:prstGeom>
          </p:spPr>
        </p:pic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06A186CF-76C8-43EC-A06E-203ED69C0D4B}"/>
                </a:ext>
              </a:extLst>
            </p:cNvPr>
            <p:cNvSpPr/>
            <p:nvPr/>
          </p:nvSpPr>
          <p:spPr>
            <a:xfrm>
              <a:off x="5338444" y="1981200"/>
              <a:ext cx="5257800" cy="1143000"/>
            </a:xfrm>
            <a:prstGeom prst="rect">
              <a:avLst/>
            </a:prstGeom>
            <a:solidFill>
              <a:srgbClr val="F7F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8" name="Grafik 7">
            <a:extLst>
              <a:ext uri="{FF2B5EF4-FFF2-40B4-BE49-F238E27FC236}">
                <a16:creationId xmlns:a16="http://schemas.microsoft.com/office/drawing/2014/main" id="{F84E64E0-E1D7-4238-B8B0-FA6A1ED80F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071" y="0"/>
            <a:ext cx="532393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83957F3B-31D7-4976-9CA8-52A84F0BD67D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33114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969AE809-6E03-4982-9A0C-C6B75E5CAA55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771"/>
            <a:ext cx="16256000" cy="824048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3EF1DE98-2209-4035-A7DC-6B087AF15BF0}"/>
              </a:ext>
            </a:extLst>
          </p:cNvPr>
          <p:cNvSpPr/>
          <p:nvPr/>
        </p:nvSpPr>
        <p:spPr>
          <a:xfrm>
            <a:off x="9784080" y="6616700"/>
            <a:ext cx="381000" cy="23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3157E96-0A2A-4DE4-A598-4EA5F34E1EE2}"/>
              </a:ext>
            </a:extLst>
          </p:cNvPr>
          <p:cNvSpPr/>
          <p:nvPr/>
        </p:nvSpPr>
        <p:spPr>
          <a:xfrm>
            <a:off x="14909800" y="8763000"/>
            <a:ext cx="1346200" cy="381000"/>
          </a:xfrm>
          <a:prstGeom prst="rect">
            <a:avLst/>
          </a:prstGeom>
          <a:solidFill>
            <a:srgbClr val="F3F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F11D041-341C-4AD8-9159-5CAC9B7FB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1800" y="2819400"/>
            <a:ext cx="7772400" cy="1470025"/>
          </a:xfrm>
        </p:spPr>
        <p:txBody>
          <a:bodyPr>
            <a:normAutofit/>
          </a:bodyPr>
          <a:lstStyle/>
          <a:p>
            <a:r>
              <a:rPr lang="de-DE" sz="7200" dirty="0"/>
              <a:t>Gedanken dazu?</a:t>
            </a:r>
            <a:endParaRPr lang="de-AT" sz="72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B3400EA-00DC-4205-AD19-BC34B2DD8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578" y="4535714"/>
            <a:ext cx="7640622" cy="28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2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6AF9FC9-B6AD-417F-8090-ADB1AEA52441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C553EFCE-6CC4-4338-A72E-55EB6ECC603F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6F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44198595-72F8-48EC-A8D3-A2CBDB65E5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457" y="0"/>
            <a:ext cx="2583543" cy="961417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58E56DE4-871F-4A87-8359-EAC1A3EC7565}"/>
              </a:ext>
            </a:extLst>
          </p:cNvPr>
          <p:cNvSpPr/>
          <p:nvPr/>
        </p:nvSpPr>
        <p:spPr>
          <a:xfrm>
            <a:off x="1346200" y="2286000"/>
            <a:ext cx="6477000" cy="2286000"/>
          </a:xfrm>
          <a:prstGeom prst="rect">
            <a:avLst/>
          </a:prstGeom>
          <a:solidFill>
            <a:srgbClr val="F8F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1F68EA5-5B91-43E2-8B9B-89BEEDC2479C}"/>
              </a:ext>
            </a:extLst>
          </p:cNvPr>
          <p:cNvSpPr/>
          <p:nvPr/>
        </p:nvSpPr>
        <p:spPr>
          <a:xfrm>
            <a:off x="8516257" y="2286000"/>
            <a:ext cx="6477000" cy="2286000"/>
          </a:xfrm>
          <a:prstGeom prst="rect">
            <a:avLst/>
          </a:prstGeom>
          <a:solidFill>
            <a:srgbClr val="F8F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DA068B7-5444-4DB0-AFF5-B98BDF2F9449}"/>
              </a:ext>
            </a:extLst>
          </p:cNvPr>
          <p:cNvSpPr/>
          <p:nvPr/>
        </p:nvSpPr>
        <p:spPr>
          <a:xfrm>
            <a:off x="1375229" y="5257800"/>
            <a:ext cx="6477000" cy="2286000"/>
          </a:xfrm>
          <a:prstGeom prst="rect">
            <a:avLst/>
          </a:prstGeom>
          <a:solidFill>
            <a:srgbClr val="F8F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FF266E8-2464-4F09-8E73-BDB3293B5442}"/>
              </a:ext>
            </a:extLst>
          </p:cNvPr>
          <p:cNvSpPr/>
          <p:nvPr/>
        </p:nvSpPr>
        <p:spPr>
          <a:xfrm>
            <a:off x="8509000" y="5181600"/>
            <a:ext cx="6477000" cy="2286000"/>
          </a:xfrm>
          <a:prstGeom prst="rect">
            <a:avLst/>
          </a:prstGeom>
          <a:solidFill>
            <a:srgbClr val="F8F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7BDF3235-9363-49D5-9B37-D80E48723F1D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F159716-F464-47C7-9695-35B4A7ECA419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AF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C51F38A-0686-409D-9525-BEA85956C20F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DB1493C8-B1A4-4D05-9323-0D358BAB74CD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7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ACC763E-9863-410B-B1B2-ED35F9876736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A9D627D-0A04-431C-90B8-46E275FF88DD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7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5" name="Rechteck 4">
            <a:extLst>
              <a:ext uri="{FF2B5EF4-FFF2-40B4-BE49-F238E27FC236}">
                <a16:creationId xmlns:a16="http://schemas.microsoft.com/office/drawing/2014/main" id="{9DC74F2D-825B-43A2-AA9D-CC8FE28A7C42}"/>
              </a:ext>
            </a:extLst>
          </p:cNvPr>
          <p:cNvSpPr/>
          <p:nvPr/>
        </p:nvSpPr>
        <p:spPr>
          <a:xfrm>
            <a:off x="812800" y="6858000"/>
            <a:ext cx="3048000" cy="1066800"/>
          </a:xfrm>
          <a:prstGeom prst="rect">
            <a:avLst/>
          </a:prstGeom>
          <a:solidFill>
            <a:srgbClr val="F5F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D26D449-B647-4C09-8954-EBF03682BD91}"/>
              </a:ext>
            </a:extLst>
          </p:cNvPr>
          <p:cNvSpPr/>
          <p:nvPr/>
        </p:nvSpPr>
        <p:spPr>
          <a:xfrm>
            <a:off x="4673600" y="6792686"/>
            <a:ext cx="3048000" cy="1589314"/>
          </a:xfrm>
          <a:prstGeom prst="rect">
            <a:avLst/>
          </a:prstGeom>
          <a:solidFill>
            <a:srgbClr val="F5F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89FFD07-A9F7-41ED-938D-403939DB670D}"/>
              </a:ext>
            </a:extLst>
          </p:cNvPr>
          <p:cNvSpPr/>
          <p:nvPr/>
        </p:nvSpPr>
        <p:spPr>
          <a:xfrm>
            <a:off x="8509000" y="6792686"/>
            <a:ext cx="3048000" cy="1360714"/>
          </a:xfrm>
          <a:prstGeom prst="rect">
            <a:avLst/>
          </a:prstGeom>
          <a:solidFill>
            <a:srgbClr val="F5F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BC077C7-49D0-4F51-80CF-ECBA988ED6C3}"/>
              </a:ext>
            </a:extLst>
          </p:cNvPr>
          <p:cNvSpPr/>
          <p:nvPr/>
        </p:nvSpPr>
        <p:spPr>
          <a:xfrm>
            <a:off x="12406086" y="6868886"/>
            <a:ext cx="3189514" cy="1589314"/>
          </a:xfrm>
          <a:prstGeom prst="rect">
            <a:avLst/>
          </a:prstGeom>
          <a:solidFill>
            <a:srgbClr val="F5F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6ADE6C4A-2511-4942-A64F-7FB784BD6D66}"/>
              </a:ext>
            </a:extLst>
          </p:cNvPr>
          <p:cNvSpPr/>
          <p:nvPr/>
        </p:nvSpPr>
        <p:spPr>
          <a:xfrm>
            <a:off x="14833600" y="8839200"/>
            <a:ext cx="1422400" cy="304800"/>
          </a:xfrm>
          <a:prstGeom prst="rect">
            <a:avLst/>
          </a:prstGeom>
          <a:solidFill>
            <a:srgbClr val="D7D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F09EB68-C14C-4598-B076-262DA8EAD6B4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2711FC2F-DDAE-4EE1-A5CF-E1F6CE3F390E}"/>
                </a:ext>
              </a:extLst>
            </p:cNvPr>
            <p:cNvGrpSpPr/>
            <p:nvPr/>
          </p:nvGrpSpPr>
          <p:grpSpPr>
            <a:xfrm>
              <a:off x="0" y="0"/>
              <a:ext cx="16256000" cy="9143999"/>
              <a:chOff x="0" y="0"/>
              <a:chExt cx="16256000" cy="9143999"/>
            </a:xfrm>
          </p:grpSpPr>
          <p:pic>
            <p:nvPicPr>
              <p:cNvPr id="2" name="Picture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256000" cy="9143999"/>
              </a:xfrm>
              <a:prstGeom prst="rect">
                <a:avLst/>
              </a:prstGeom>
            </p:spPr>
          </p:pic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3C185BFD-8640-47D2-AFF2-9D310C6BDA34}"/>
                  </a:ext>
                </a:extLst>
              </p:cNvPr>
              <p:cNvSpPr/>
              <p:nvPr/>
            </p:nvSpPr>
            <p:spPr>
              <a:xfrm>
                <a:off x="508000" y="381000"/>
                <a:ext cx="6477000" cy="304800"/>
              </a:xfrm>
              <a:prstGeom prst="rect">
                <a:avLst/>
              </a:prstGeom>
              <a:solidFill>
                <a:srgbClr val="F0F9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6E31552-F787-4AF9-89C5-394BB844A720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0F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6B1CCFE-2AB2-4294-88CE-6C1D7FFF26F3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BBCA2E1C-40FB-4461-A6B2-F2AA46C6688C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9F9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7573D2A-C10D-4B9A-BB59-1CB72D2A0B03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AF9BA9B-E513-4BE4-A66A-D78A612B7109}"/>
                </a:ext>
              </a:extLst>
            </p:cNvPr>
            <p:cNvSpPr/>
            <p:nvPr/>
          </p:nvSpPr>
          <p:spPr>
            <a:xfrm>
              <a:off x="0" y="8839200"/>
              <a:ext cx="16256000" cy="304800"/>
            </a:xfrm>
            <a:prstGeom prst="rect">
              <a:avLst/>
            </a:prstGeom>
            <a:solidFill>
              <a:srgbClr val="F1F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Benutzerdefiniert</PresentationFormat>
  <Paragraphs>2</Paragraphs>
  <Slides>12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Gedanken dazu?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Tim MAIER</dc:creator>
  <cp:lastModifiedBy>Tim MAIER</cp:lastModifiedBy>
  <cp:revision>17</cp:revision>
  <dcterms:created xsi:type="dcterms:W3CDTF">2006-08-16T00:00:00Z</dcterms:created>
  <dcterms:modified xsi:type="dcterms:W3CDTF">2026-03-27T09:16:08Z</dcterms:modified>
</cp:coreProperties>
</file>