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83" r:id="rId6"/>
    <p:sldId id="284" r:id="rId7"/>
    <p:sldId id="285" r:id="rId8"/>
    <p:sldId id="287" r:id="rId9"/>
    <p:sldId id="288" r:id="rId10"/>
    <p:sldId id="291" r:id="rId11"/>
    <p:sldId id="289" r:id="rId12"/>
    <p:sldId id="293" r:id="rId13"/>
    <p:sldId id="292" r:id="rId14"/>
    <p:sldId id="294" r:id="rId15"/>
    <p:sldId id="297" r:id="rId16"/>
    <p:sldId id="296" r:id="rId17"/>
    <p:sldId id="298" r:id="rId18"/>
    <p:sldId id="299" r:id="rId19"/>
    <p:sldId id="295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75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8" d="100"/>
          <a:sy n="68" d="100"/>
        </p:scale>
        <p:origin x="957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883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64872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91348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6615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4842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3875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65495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97165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964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05224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510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3E3D6-9A98-4E4A-9E84-8DB5C0516614}" type="datetimeFigureOut">
              <a:rPr lang="de-AT" smtClean="0"/>
              <a:t>13.05.2025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35F7B-5CFB-4282-90F5-5C1DFB8997F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2274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6.png"/><Relationship Id="rId7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25.jpeg"/><Relationship Id="rId4" Type="http://schemas.openxmlformats.org/officeDocument/2006/relationships/image" Target="../media/image3.jpe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18.png"/><Relationship Id="rId4" Type="http://schemas.openxmlformats.org/officeDocument/2006/relationships/image" Target="../media/image3.jpe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209" y="-1"/>
            <a:ext cx="7862792" cy="292948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94356" y="2680821"/>
            <a:ext cx="9144000" cy="1291904"/>
          </a:xfrm>
        </p:spPr>
        <p:txBody>
          <a:bodyPr>
            <a:normAutofit fontScale="90000"/>
          </a:bodyPr>
          <a:lstStyle/>
          <a:p>
            <a:r>
              <a:rPr lang="de-DE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Pupils</a:t>
            </a:r>
            <a:r>
              <a:rPr lang="de-DE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Workshop Concept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94356" y="4249253"/>
            <a:ext cx="9144000" cy="726681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13.05.2025, Graz</a:t>
            </a:r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477" y="5667658"/>
            <a:ext cx="1202367" cy="58301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14" y="5610310"/>
            <a:ext cx="920534" cy="77503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118" y="5892694"/>
            <a:ext cx="1199644" cy="21026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632" y="5655290"/>
            <a:ext cx="751246" cy="78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4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3FD3F-B43E-2D55-E402-9B989EBC8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 descr="Ein Bild, das Luftbild, Luftfotografie, Vogelperspektive, Karte enthält.&#10;&#10;KI-generierte Inhalte können fehlerhaft sein.">
            <a:extLst>
              <a:ext uri="{FF2B5EF4-FFF2-40B4-BE49-F238E27FC236}">
                <a16:creationId xmlns:a16="http://schemas.microsoft.com/office/drawing/2014/main" id="{C4AE78C6-86C4-CFD9-1328-660F5578C8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355" y="1451618"/>
            <a:ext cx="5527388" cy="368492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5B0ADE2-8EDC-6E02-A77D-1076A1E0A2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Berufsbilder (1/2)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C7F2AAA-56C0-A338-5E6D-3229D2DDAB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255399" cy="4557638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de-A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Praxis Erzählungen am Beispiel Insel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Es braucht viele um etwas zu Schaffen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de-DE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C1C85AE-7F6A-686C-0EBA-62E78B5AF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1CC3813-F54C-5AE5-88F2-F7D952E34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27992AC5-4252-C04B-DE71-8D26440E0B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9C417FA-7AAC-8138-BCF2-A329035A5B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754184C-C30D-654B-EBC3-7E1CB541B3D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9" name="Grafik 8" descr="Ein Bild, das draußen, Baum, See, Wasser enthält.&#10;&#10;KI-generierte Inhalte können fehlerhaft sein.">
            <a:extLst>
              <a:ext uri="{FF2B5EF4-FFF2-40B4-BE49-F238E27FC236}">
                <a16:creationId xmlns:a16="http://schemas.microsoft.com/office/drawing/2014/main" id="{F3DFAE73-F43E-D978-FF6D-A1545CAC0E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2" b="25840"/>
          <a:stretch/>
        </p:blipFill>
        <p:spPr>
          <a:xfrm>
            <a:off x="1486894" y="3813011"/>
            <a:ext cx="6451158" cy="18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74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B9F6-2DE1-235A-5B75-124FB0583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BAFA6B-C7B6-1372-D6BD-B6C8BB4087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Berufsbilder (2/2)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252F62C-C5BE-6FD0-A481-68DC0ACC0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255399" cy="4557638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de-A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Personen im Vordergrund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JobMotivation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Carreer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Workday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Characters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Gerolf – Anlagenverkäufer/Sales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Zsolt – Maschinenbauer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Laura – Betrieb und Wartung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Florian – Site Manager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Martin – Geschäftsführer	</a:t>
            </a:r>
            <a:endParaRPr lang="de-DE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B665B7A-6BC5-0287-0BCB-79CB820A0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3FAEC96-E135-4036-A270-7F0BBEAD0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53F31BD-323C-3251-3662-2D3C4D8BA1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85322EE-83E1-70DF-2691-72BFB4228B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1A96088-2AD7-429B-D4E2-9FCD0509DE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5" name="Grafik 4" descr="Ein Bild, das draußen, Himmel, Wasser, Schutzausrüstung enthält.&#10;&#10;KI-generierte Inhalte können fehlerhaft sein.">
            <a:extLst>
              <a:ext uri="{FF2B5EF4-FFF2-40B4-BE49-F238E27FC236}">
                <a16:creationId xmlns:a16="http://schemas.microsoft.com/office/drawing/2014/main" id="{C9C3DF20-6AD8-5154-F515-36150C4BFB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934" y="1270142"/>
            <a:ext cx="4407011" cy="2938007"/>
          </a:xfrm>
          <a:prstGeom prst="rect">
            <a:avLst/>
          </a:prstGeom>
        </p:spPr>
      </p:pic>
      <p:pic>
        <p:nvPicPr>
          <p:cNvPr id="2050" name="Picture 2" descr="Laura Riavitz">
            <a:extLst>
              <a:ext uri="{FF2B5EF4-FFF2-40B4-BE49-F238E27FC236}">
                <a16:creationId xmlns:a16="http://schemas.microsoft.com/office/drawing/2014/main" id="{5D349759-A28C-B7F8-42A1-ABDE7ACC9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Zsolt Harsfalvi">
            <a:extLst>
              <a:ext uri="{FF2B5EF4-FFF2-40B4-BE49-F238E27FC236}">
                <a16:creationId xmlns:a16="http://schemas.microsoft.com/office/drawing/2014/main" id="{800DDD18-C216-6A3B-682C-FD88D04CB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90" y="4381500"/>
            <a:ext cx="1535155" cy="153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ornelia Zahrada">
            <a:extLst>
              <a:ext uri="{FF2B5EF4-FFF2-40B4-BE49-F238E27FC236}">
                <a16:creationId xmlns:a16="http://schemas.microsoft.com/office/drawing/2014/main" id="{ACCF9034-1AC9-B592-74EC-CACB4C04C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255" y="3632054"/>
            <a:ext cx="1970598" cy="197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747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51F7C-FBC4-0BB9-EE91-6FC9378B3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FD2148D-A1AC-678D-3A88-6A235D31C9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05219C9-FBE5-D020-7EC4-32A027BCD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9BA464C-7351-B568-B1A4-9861E77E97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ADB5A3A-46D3-3BAD-9088-95186CE52F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F330B71-64AE-FEFC-1F2C-ABB04315A6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4" name="Grafik 3" descr="Ein Bild, das Wasser, Tropen, draußen, Karibik enthält.&#10;&#10;KI-generierte Inhalte können fehlerhaft sein.">
            <a:extLst>
              <a:ext uri="{FF2B5EF4-FFF2-40B4-BE49-F238E27FC236}">
                <a16:creationId xmlns:a16="http://schemas.microsoft.com/office/drawing/2014/main" id="{D08AA49F-CA8E-E765-DEFE-D11CDF8D27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19" y="1172055"/>
            <a:ext cx="8150558" cy="458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86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CC6ED-CE00-D9B5-1D45-FDC8D23E3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FB29942C-FE5B-630B-4B54-C05DDA21D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80645FA-71D6-85B8-F5F2-3D1DF71AA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8CD28F1-10CF-83AE-8FA7-79DD49379F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BB65D8F-BAD7-5DD4-CF3B-D7FC0A3954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4A0B48A-2A0E-9309-DA15-308713423D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3" name="Grafik 2" descr="Ein Bild, das Türkis, Wasser, Screenshot, unterwasser enthält.&#10;&#10;KI-generierte Inhalte können fehlerhaft sein.">
            <a:extLst>
              <a:ext uri="{FF2B5EF4-FFF2-40B4-BE49-F238E27FC236}">
                <a16:creationId xmlns:a16="http://schemas.microsoft.com/office/drawing/2014/main" id="{36E2A9C8-8FB6-7F89-2728-270BEE7284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5"/>
            <a:ext cx="12192000" cy="6850190"/>
          </a:xfrm>
          <a:prstGeom prst="rect">
            <a:avLst/>
          </a:prstGeom>
        </p:spPr>
      </p:pic>
      <p:pic>
        <p:nvPicPr>
          <p:cNvPr id="5" name="Grafik 4" descr="Ein Bild, das Himmel, draußen, Wasser, Fahrzeug enthält.&#10;&#10;KI-generierte Inhalte können fehlerhaft sein.">
            <a:extLst>
              <a:ext uri="{FF2B5EF4-FFF2-40B4-BE49-F238E27FC236}">
                <a16:creationId xmlns:a16="http://schemas.microsoft.com/office/drawing/2014/main" id="{3A0D28BE-E62D-E2DB-5CFD-A903999FFC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28201"/>
            <a:ext cx="5816503" cy="326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95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716535-AB0C-ACFF-3815-9EC4BFFBF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Inhaltsplatzhalter 4" descr="Ein Bild, das draußen, Gelände, Baum, Himmel enthält.&#10;&#10;KI-generierte Inhalte können fehlerhaft sein.">
            <a:extLst>
              <a:ext uri="{FF2B5EF4-FFF2-40B4-BE49-F238E27FC236}">
                <a16:creationId xmlns:a16="http://schemas.microsoft.com/office/drawing/2014/main" id="{A7944863-4C53-29A7-F58B-87D67BED96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8128000"/>
          </a:xfrm>
        </p:spPr>
      </p:pic>
      <p:pic>
        <p:nvPicPr>
          <p:cNvPr id="7" name="Grafik 6" descr="Ein Bild, das draußen, solar, Solarenergie, Solarpanel enthält.&#10;&#10;KI-generierte Inhalte können fehlerhaft sein.">
            <a:extLst>
              <a:ext uri="{FF2B5EF4-FFF2-40B4-BE49-F238E27FC236}">
                <a16:creationId xmlns:a16="http://schemas.microsoft.com/office/drawing/2014/main" id="{49AEEA3D-BA46-5B58-2F15-D45AFF5F96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810" y="4669588"/>
            <a:ext cx="4058653" cy="270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101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E14983-54FC-7625-5E99-B5EEDB76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860CF5F-3778-9FA1-0868-9CDCC2A64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27393FB-AFB5-E7CF-8FB8-B6F84E85C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307440" cy="685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1FA406B-2B3C-4F0B-03C9-2F5036E3B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761" y="970547"/>
            <a:ext cx="3308941" cy="332562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D8DA392-7C7E-CB8F-F011-9049B0DF3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60769">
            <a:off x="5480532" y="2454041"/>
            <a:ext cx="4401873" cy="445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77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49955-41AA-B0D4-37F4-2BF4BB939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D70931C-BA90-65E0-F31B-1E5F4A68E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33BC2E8-3151-6E9C-3CC9-5AA713996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D64986E-2EBE-EA79-0B08-95ABC7F9B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12FBDE3-93D6-BE39-ECFF-B565BD97EA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DB04664-48D5-4FA9-0A3F-9879003CDE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26E13DDD-4C9D-5891-0599-D2D726D701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299" y="1286994"/>
            <a:ext cx="6669402" cy="446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43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DA348-A099-FFF3-E4F0-1C72D4BEA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067B04-3A58-A79D-2AF7-E6B8B10E4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7380697-3E7C-33AD-9BD0-817AC454EC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10978392" cy="432664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Pupils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10 – 15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Years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Focus on 14 – 15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yrs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Pupils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gain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interest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renewable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Raising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awareness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exiting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career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in 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Approx. 4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hours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/ Half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max.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GET THEM HOOKED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D7E99D4-768D-90E9-5D60-CB882D312C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EE8F714-07BF-8D01-306F-97EC921B9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7AE36B1-57D4-C49F-8F64-5B21F787FE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6913A6B-4303-A68C-D24B-B763126AA3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8E54AD5-9F79-A0CB-99BA-0CAFA23569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1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7F3D7-59ED-4978-C567-3067C3D87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F04402-EA43-9B0C-7C70-7801F862DC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 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65F1C95-E145-6C2A-8365-CBC88DE3A8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747478" cy="4326640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workshop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programs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different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technologies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Who: Young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practical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expert from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Preperation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teachers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with e.g.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pupils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Theoretical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practical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Learn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best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from Best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practise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7FB0CF0-DF8B-D90C-2FC1-6F0AEC3C8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A7F0480-D86B-6CBF-FAA0-EC2C61CEE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E457916-108C-031E-569E-283D1596FC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4749C3D-ADD6-D263-C0BA-DE6A62E990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EBCC047-232E-0008-125E-376615C149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980F319-B52D-A3AB-0066-2B658ADEC4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67140" y="1543097"/>
            <a:ext cx="3933724" cy="39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8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D48E0-5F1A-763B-BFFF-DB8DCD07A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1A44FC-8D21-F02B-0DC4-A4A850B4F6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194E912-2CFE-6B48-481B-B388FDEF84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10978392" cy="4557638"/>
          </a:xfrm>
        </p:spPr>
        <p:txBody>
          <a:bodyPr>
            <a:normAutofit fontScale="6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Get them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Energized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Ice Breaker 1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my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passion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-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457200" indent="-457200" algn="l">
              <a:buFont typeface="+mj-lt"/>
              <a:buAutoNum type="arabicPeriod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Did you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know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what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possible with RE? –Ice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breaker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Fun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facts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Basic, simple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form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experst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daily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live</a:t>
            </a:r>
          </a:p>
          <a:p>
            <a:pPr marL="457200" indent="-457200" algn="l">
              <a:buFont typeface="+mj-lt"/>
              <a:buAutoNum type="arabicPeriod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Hands ON,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practical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Small solar plant, wind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turbine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generation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Debriefing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Calculate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what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possible with built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Possibilities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boundaries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RE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Group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works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with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This could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you! –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carreer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Daily live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expert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Most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exiting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funniest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stories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Everything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possible!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6D4370D-BEE1-E3D3-E0FA-88D469448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DB68C34-C254-75C1-D184-3C2C8EAED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D89C0BE-D31D-78A5-3461-2C6F997AA5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283FA0D-6425-E358-E32D-79FC3971BE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6E8744B-94E3-E190-D57D-0F3970005C7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1026" name="Picture 2" descr="KiteX Wind Catcher">
            <a:extLst>
              <a:ext uri="{FF2B5EF4-FFF2-40B4-BE49-F238E27FC236}">
                <a16:creationId xmlns:a16="http://schemas.microsoft.com/office/drawing/2014/main" id="{344320E6-4836-0930-EC00-D98E0B818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56" y="3574219"/>
            <a:ext cx="3205339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 descr="Ein Bild, das Kleidung, Im Haus, Person, Mann enthält.&#10;&#10;Automatisch generierte Beschreibung">
            <a:extLst>
              <a:ext uri="{FF2B5EF4-FFF2-40B4-BE49-F238E27FC236}">
                <a16:creationId xmlns:a16="http://schemas.microsoft.com/office/drawing/2014/main" id="{777C6B27-BFA7-5851-AF40-94EC7F3F15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355" y="1121374"/>
            <a:ext cx="3205339" cy="240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071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3B71D-2526-740E-ADB8-95F021BA0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779418-B4D6-FB2E-E51D-A905DD4911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Breaker 1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67A2082-46F3-55A8-CA78-2C1DED2FE0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10978392" cy="4557638"/>
          </a:xfrm>
        </p:spPr>
        <p:txBody>
          <a:bodyPr>
            <a:normAutofit fontScale="62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Vorstellung/Programm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Wer hat schon einen Berufswunsch?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Was arbeiten eure Eltern?</a:t>
            </a:r>
          </a:p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AKTIVIERUNG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Sesselkreis statt Tischordnung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Sonnensystem Rollenspiel mit einer Schülerauswahl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Bei Sonnenschein PV Zelle schütteln sich die Elektronen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Stromkreis simulieren mit Dynamo</a:t>
            </a:r>
          </a:p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Diskussion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Wo/Wie wird Energie verbraucht/umgewandelt? –HAUSÜBUNGEN/Arbeitsblätter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Wo/wie wird Energie erzeugt?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Welche Energie-Ressourcen gibt es und welche konventionellen Kraftwerke gibt’s, und was sind die Nachteile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			</a:t>
            </a:r>
            <a:r>
              <a:rPr lang="de-DE" u="sng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Beinahe alle Energieformen gehen auf Sonnenergie zurück</a:t>
            </a: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3C34572-22A3-5013-E0C3-8B567F4808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83FC4F0-0A49-723D-DB28-296823EE5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78A6CDB-0E5E-7E92-11B0-9561DC3985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C6A558C7-193F-13FE-8AF6-A9801E6D1F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8F294F8-69D8-895B-95EA-0E46FA21CA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4" name="Picture 2" descr="Das Sonnensystem - Sternwarte Planetarium SIRIUS">
            <a:extLst>
              <a:ext uri="{FF2B5EF4-FFF2-40B4-BE49-F238E27FC236}">
                <a16:creationId xmlns:a16="http://schemas.microsoft.com/office/drawing/2014/main" id="{DBB1EDB1-1F2F-EB7A-8ABE-F6F4AC8C7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591" y="1451618"/>
            <a:ext cx="6691327" cy="171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37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5C43F-12F3-1970-9C84-1C90F7DA7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6AAC5F-AD13-9324-2030-0D9E809B94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 Breaker 2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E39B6C0-3072-97F1-A676-065B268E8E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255399" cy="4557638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de-A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l"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Die Sonne liefert in nur einer Stunde mehr Energie zur Erde, als die gesamte Menschheit in einem Jahr verbraucht.</a:t>
            </a:r>
          </a:p>
          <a:p>
            <a:pPr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de-DE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1DF07AD-8027-CEC6-594F-B907A05F6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08C77E2-9133-B311-0E8F-5E2F8AFBE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CDF855B-C84E-0888-6971-60BF8578E1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B8FEC61-FB23-B963-5416-15D657715A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6FCAE04-142E-DB5D-D94A-63095E15B5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5" name="Grafik 4" descr="Bild">
            <a:extLst>
              <a:ext uri="{FF2B5EF4-FFF2-40B4-BE49-F238E27FC236}">
                <a16:creationId xmlns:a16="http://schemas.microsoft.com/office/drawing/2014/main" id="{06D1A381-F0BC-5AD4-CF23-4E068FBB9D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407" y="1237782"/>
            <a:ext cx="4993640" cy="311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 descr="Ein Bild, das Text, Batterie enthält.&#10;&#10;KI-generierte Inhalte können fehlerhaft sein.">
            <a:extLst>
              <a:ext uri="{FF2B5EF4-FFF2-40B4-BE49-F238E27FC236}">
                <a16:creationId xmlns:a16="http://schemas.microsoft.com/office/drawing/2014/main" id="{15624091-4AB4-AC01-4E73-23530382BC7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38" y="2939127"/>
            <a:ext cx="3736803" cy="2975429"/>
          </a:xfrm>
          <a:prstGeom prst="rect">
            <a:avLst/>
          </a:prstGeom>
        </p:spPr>
      </p:pic>
      <p:pic>
        <p:nvPicPr>
          <p:cNvPr id="14" name="Grafik 13" descr="Ein Bild, das Entwurf, Zeichnung enthält.&#10;&#10;KI-generierte Inhalte können fehlerhaft sein.">
            <a:extLst>
              <a:ext uri="{FF2B5EF4-FFF2-40B4-BE49-F238E27FC236}">
                <a16:creationId xmlns:a16="http://schemas.microsoft.com/office/drawing/2014/main" id="{440F5EEE-5C2D-C583-9D00-FB2F89204E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036" y="3629776"/>
            <a:ext cx="2856011" cy="270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088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18FC9-A5A8-5FFF-8AD6-287754739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B3CB93-5974-6D70-191D-8A6D35B98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Praxis 1/2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2A0EE22-66C8-7303-0102-115DB9C7D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255399" cy="4557638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de-A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Jeder zeichnet Hausnetz auf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Zwei Gruppen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Solarthermie</a:t>
            </a: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Photovotaik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7300" lvl="2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Welche Verbraucher gibt’s?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Post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Wo wird die Energie erzeugt?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Post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Spiel Insel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Post-Ist anordnen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de-DE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E6D749F-2B98-9F22-A7B8-A27A90317D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C78EF20-A204-2E0D-BC6E-6C1D48A27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C75E2DB-6410-48BA-5F12-5275558921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A8CE169-FDFD-051D-C238-442C6802C8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4643E9F-8C6D-559B-B4CF-5D7C661189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4" name="Grafik 3" descr="Die Atolle der Malediven: Wo ist es am schönsten? | AMEXcited">
            <a:extLst>
              <a:ext uri="{FF2B5EF4-FFF2-40B4-BE49-F238E27FC236}">
                <a16:creationId xmlns:a16="http://schemas.microsoft.com/office/drawing/2014/main" id="{9EAB2358-5CEC-9F8A-BB26-4F2C216334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930" y="1451618"/>
            <a:ext cx="5480889" cy="4090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1606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3BB0A-DFA4-E260-4DD0-15FEA7420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13699C-3CCF-0659-BE91-52EF1D4DD4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Praxis (2/2)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41345DB-DEFB-93B0-C041-4B2CB18AF9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255399" cy="4557638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de-A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Demoaufbau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Solarpannel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Charger / Inverter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Car Plug with Smartphone Charger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Versuche Tag/Nacht Simulation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Einsatz einer Batterie</a:t>
            </a: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de-DE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86F2F76-2426-BB29-DA16-8509AF4D6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22D9605-0D7C-C6E5-2FD0-EC7736ACF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C12751A-0810-5159-C20C-023540E9E5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0E4FA22-D123-BA11-9AB1-90F146F7B3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2A11021-1F20-573F-8C07-952A365559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B99FDA8-276A-A303-7018-6FDE094800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5676" y="1557391"/>
            <a:ext cx="2071387" cy="374321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64F2A69-AB57-9519-9892-E01DD1F81A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9407" y="3429000"/>
            <a:ext cx="1908737" cy="170422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CF414D0-0123-D362-9B2C-71AFE6AC89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57611" y="3604717"/>
            <a:ext cx="1446490" cy="153989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3A4AD24-2165-127B-8DBD-1899B2D1CB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97303" y="3963975"/>
            <a:ext cx="1391542" cy="146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971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F42B7-109F-C8DB-F96E-506ABE347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F92FD1-14BD-D27D-4AB9-C5B93A7945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4008" y="159714"/>
            <a:ext cx="7231310" cy="1291904"/>
          </a:xfrm>
        </p:spPr>
        <p:txBody>
          <a:bodyPr>
            <a:noAutofit/>
          </a:bodyPr>
          <a:lstStyle/>
          <a:p>
            <a:pPr algn="l"/>
            <a:r>
              <a:rPr lang="de-DE" sz="5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Theorieteil</a:t>
            </a:r>
            <a:endParaRPr lang="de-AT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83B5C51-399B-125C-D605-32D5379093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008" y="1150181"/>
            <a:ext cx="6255399" cy="4557638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de-A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Erneuerabre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Energietechnologien verstehen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PRO / CONTRA ausarbeiten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AUFGABEN / zukünftige Herausforderungen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Seltene Rohstoffe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Sensible Güter,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zb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Batterien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Entsorgung und Aufbereitung/Recycling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Smart Grids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Power to X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de-DE" u="sng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669B099-3DB6-5233-C84B-5F090D5133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61" y="159714"/>
            <a:ext cx="5909833" cy="120769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8BFBCC8-DB6A-32DF-437C-14D36BCA9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477" y="5896258"/>
            <a:ext cx="1202367" cy="5830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C940930-4FC6-6CD0-A2BF-3D65A49B7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14" y="5838910"/>
            <a:ext cx="920534" cy="77503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55E6AE0-A7E1-3427-5FBF-6B03B5070A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18" y="6121294"/>
            <a:ext cx="1199644" cy="2102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1FA4F73-D765-57B0-7AA4-5D9D84C0DB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632" y="5883890"/>
            <a:ext cx="751246" cy="78221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6421264-C1FC-6D57-9DCA-FD5A0AD63D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476" y="1865093"/>
            <a:ext cx="4256926" cy="28346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632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d96382-d796-4258-9c65-ab182c26ec0d">
      <Terms xmlns="http://schemas.microsoft.com/office/infopath/2007/PartnerControls"/>
    </lcf76f155ced4ddcb4097134ff3c332f>
    <TaxCatchAll xmlns="54fff68a-a987-4a3e-a4ad-a010dfde118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DD4F22C38E1F43A7FD973CEF5EE48D" ma:contentTypeVersion="11" ma:contentTypeDescription="Create a new document." ma:contentTypeScope="" ma:versionID="6348feac35724a4d014a04df5d28d5be">
  <xsd:schema xmlns:xsd="http://www.w3.org/2001/XMLSchema" xmlns:xs="http://www.w3.org/2001/XMLSchema" xmlns:p="http://schemas.microsoft.com/office/2006/metadata/properties" xmlns:ns2="62d96382-d796-4258-9c65-ab182c26ec0d" xmlns:ns3="54fff68a-a987-4a3e-a4ad-a010dfde1182" targetNamespace="http://schemas.microsoft.com/office/2006/metadata/properties" ma:root="true" ma:fieldsID="c8e1c0acf8f76fe7d5f70ffb29e11165" ns2:_="" ns3:_="">
    <xsd:import namespace="62d96382-d796-4258-9c65-ab182c26ec0d"/>
    <xsd:import namespace="54fff68a-a987-4a3e-a4ad-a010dfde1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96382-d796-4258-9c65-ab182c26ec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432b66f-e972-45e8-bd4c-b94027255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fff68a-a987-4a3e-a4ad-a010dfde118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b901822-6ce4-462a-bbc2-741ff331631b}" ma:internalName="TaxCatchAll" ma:showField="CatchAllData" ma:web="54fff68a-a987-4a3e-a4ad-a010dfde1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60E6FA-089F-44B5-A5CA-FCB53ECB75BC}">
  <ds:schemaRefs>
    <ds:schemaRef ds:uri="http://schemas.microsoft.com/office/2006/metadata/properties"/>
    <ds:schemaRef ds:uri="http://schemas.microsoft.com/office/infopath/2007/PartnerControls"/>
    <ds:schemaRef ds:uri="62d96382-d796-4258-9c65-ab182c26ec0d"/>
    <ds:schemaRef ds:uri="54fff68a-a987-4a3e-a4ad-a010dfde1182"/>
  </ds:schemaRefs>
</ds:datastoreItem>
</file>

<file path=customXml/itemProps2.xml><?xml version="1.0" encoding="utf-8"?>
<ds:datastoreItem xmlns:ds="http://schemas.openxmlformats.org/officeDocument/2006/customXml" ds:itemID="{08EB8C61-38F4-4F41-9D1E-A545BF1DF2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d96382-d796-4258-9c65-ab182c26ec0d"/>
    <ds:schemaRef ds:uri="54fff68a-a987-4a3e-a4ad-a010dfde11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FA8D26-D40A-4A8D-BF32-3EDEF39808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446</Words>
  <Application>Microsoft Office PowerPoint</Application>
  <PresentationFormat>Breitbild</PresentationFormat>
  <Paragraphs>188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</vt:lpstr>
      <vt:lpstr>Pupils Workshop Concept</vt:lpstr>
      <vt:lpstr>Framework</vt:lpstr>
      <vt:lpstr>Idea </vt:lpstr>
      <vt:lpstr>Program</vt:lpstr>
      <vt:lpstr>Ice Breaker 1</vt:lpstr>
      <vt:lpstr>Ice Breaker 2</vt:lpstr>
      <vt:lpstr>Praxis 1/2</vt:lpstr>
      <vt:lpstr>Praxis (2/2)</vt:lpstr>
      <vt:lpstr>Theorieteil</vt:lpstr>
      <vt:lpstr>Berufsbilder (1/2)</vt:lpstr>
      <vt:lpstr>Berufsbilder (2/2)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Kick-Off Preparation</dc:title>
  <dc:creator>Michael Puttinger</dc:creator>
  <cp:lastModifiedBy>Michael Puttinger</cp:lastModifiedBy>
  <cp:revision>52</cp:revision>
  <dcterms:created xsi:type="dcterms:W3CDTF">2023-10-10T16:20:33Z</dcterms:created>
  <dcterms:modified xsi:type="dcterms:W3CDTF">2025-05-14T08:32:15Z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0x010100D7DD4F22C38E1F43A7FD973CEF5EE48D</vt:lpwstr>
  </property>
</Properties>
</file>