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71" r:id="rId5"/>
    <p:sldId id="257" r:id="rId6"/>
    <p:sldId id="261" r:id="rId7"/>
    <p:sldId id="262" r:id="rId8"/>
    <p:sldId id="260" r:id="rId9"/>
    <p:sldId id="273" r:id="rId10"/>
    <p:sldId id="263" r:id="rId11"/>
    <p:sldId id="264" r:id="rId12"/>
    <p:sldId id="258" r:id="rId13"/>
    <p:sldId id="265" r:id="rId14"/>
    <p:sldId id="274" r:id="rId15"/>
    <p:sldId id="266" r:id="rId16"/>
    <p:sldId id="259" r:id="rId17"/>
    <p:sldId id="267" r:id="rId18"/>
    <p:sldId id="268" r:id="rId19"/>
    <p:sldId id="269" r:id="rId20"/>
    <p:sldId id="270" r:id="rId21"/>
    <p:sldId id="272" r:id="rId2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  <a:srgbClr val="FFF2CC"/>
    <a:srgbClr val="CC9900"/>
    <a:srgbClr val="CC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Mittlere Formatvorlage 4 - Akz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1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28F34E1-3481-49B4-8AB7-12D546813C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F0A9AD93-794F-4B06-AE22-EE602AF579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64479FF-2E88-4672-929B-89D1F0327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60F7D-2F8D-44CA-A3BE-B8584BF0F240}" type="datetimeFigureOut">
              <a:rPr lang="de-AT" smtClean="0"/>
              <a:t>13.02.2026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A77A9BF-89F3-40E9-B501-5C6601602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63261FB-B7CE-4CDA-8D8D-34258240E7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FC52D-7FB0-470C-8E9D-CACCDEEA9AA5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7226707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C0C332A-748E-481F-AF07-F29B5E333B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33FB112C-773C-447A-9485-A097D0D877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13F0288-7856-403B-9B5A-1AA6C41D7F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60F7D-2F8D-44CA-A3BE-B8584BF0F240}" type="datetimeFigureOut">
              <a:rPr lang="de-AT" smtClean="0"/>
              <a:t>13.02.2026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14232EB-79CA-4977-B38C-2979D854EB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30CF347-BB25-4E37-AC09-B2566DC52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FC52D-7FB0-470C-8E9D-CACCDEEA9AA5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7827190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70A82E62-CFF6-4302-9FCD-AAB525BE8D7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1F198F39-E211-468F-8E6B-421ECFBF2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EEDA0A9-6082-48B5-8A40-E80904A2A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60F7D-2F8D-44CA-A3BE-B8584BF0F240}" type="datetimeFigureOut">
              <a:rPr lang="de-AT" smtClean="0"/>
              <a:t>13.02.2026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F376A8A-9E1E-4D58-B20C-4D3C93795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88DC1E8-E6F9-4737-B935-C452A3D93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FC52D-7FB0-470C-8E9D-CACCDEEA9AA5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0046015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A6FC6C9-4F00-40B1-A243-59F5F4D7D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19CC7A5-30EA-4EA1-9DB0-B90B32E16F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97339FF-44BE-43B1-8303-0CE6C2CFDF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60F7D-2F8D-44CA-A3BE-B8584BF0F240}" type="datetimeFigureOut">
              <a:rPr lang="de-AT" smtClean="0"/>
              <a:t>13.02.2026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4300032-C81C-46D2-8E48-69E38FDFF7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A199920-D0E6-4A2E-A433-8252B478C3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FC52D-7FB0-470C-8E9D-CACCDEEA9AA5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7634948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74F7D04-5DB0-4FE1-B26D-3DB89573B4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72D2793-C8E0-4CCB-A8BB-99B6059884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D219D72-1D05-4464-B417-96C26377ED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60F7D-2F8D-44CA-A3BE-B8584BF0F240}" type="datetimeFigureOut">
              <a:rPr lang="de-AT" smtClean="0"/>
              <a:t>13.02.2026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3CE58E6-0AE1-45E7-8570-18586EE83E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924E831-FAE5-4C69-91A0-D82CC54282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FC52D-7FB0-470C-8E9D-CACCDEEA9AA5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5629363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1EA78B-E695-4DF1-9270-BF12D8CD00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C6286FA-F517-4040-B1CF-447F2F8390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41D7BE2-A0E5-431A-AC1F-68CEF6E326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FE6FC4AC-162E-4CA3-AB0D-ADA3284A9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60F7D-2F8D-44CA-A3BE-B8584BF0F240}" type="datetimeFigureOut">
              <a:rPr lang="de-AT" smtClean="0"/>
              <a:t>13.02.2026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7DE32C8-0538-4DEC-9B74-DC2A9CA592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3F31596-30DE-4BA7-8285-EE8D9431BE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FC52D-7FB0-470C-8E9D-CACCDEEA9AA5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2129099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26229E1-29EC-4CBD-9941-E6633C0A24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89A3A34-55D2-48DB-88DD-A8DC9E084D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2FB1EFA-829D-44DF-96DB-C3E42CBEAC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E9C2F514-28C0-4BBC-B3A7-496626A535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FC97D918-D7A6-4411-B075-140A69E53B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B8BC9C96-37E0-4218-8ECE-577EDAF190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60F7D-2F8D-44CA-A3BE-B8584BF0F240}" type="datetimeFigureOut">
              <a:rPr lang="de-AT" smtClean="0"/>
              <a:t>13.02.2026</a:t>
            </a:fld>
            <a:endParaRPr lang="de-AT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ABB9C6C3-A022-4891-B7FB-30DBA5DD4F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CEA8EDBD-070D-4309-B3A6-17FD1407CC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FC52D-7FB0-470C-8E9D-CACCDEEA9AA5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4716697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8C38A59-3E19-43E4-A418-C78AB7EF6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92CF28D1-C539-4925-A689-BFF5074CBD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60F7D-2F8D-44CA-A3BE-B8584BF0F240}" type="datetimeFigureOut">
              <a:rPr lang="de-AT" smtClean="0"/>
              <a:t>13.02.2026</a:t>
            </a:fld>
            <a:endParaRPr lang="de-AT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2A0B1AC-E367-426B-BD89-57C877BE8D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B6ABDF60-1156-4A0C-83F8-FEBC9056BE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FC52D-7FB0-470C-8E9D-CACCDEEA9AA5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2363585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47F80F9A-DD60-4D49-9D90-D40C56212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60F7D-2F8D-44CA-A3BE-B8584BF0F240}" type="datetimeFigureOut">
              <a:rPr lang="de-AT" smtClean="0"/>
              <a:t>13.02.2026</a:t>
            </a:fld>
            <a:endParaRPr lang="de-AT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4EB68517-DC15-4407-B98E-E4A1554FA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625B032-86C4-482C-A7ED-37BDB5EDF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FC52D-7FB0-470C-8E9D-CACCDEEA9AA5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2317801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5653E9-118D-41A4-83ED-C7014D4DC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BDF9DD8-22A2-4C62-B6D0-BB10A0CD75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2E790CEF-FAE1-4173-9BBB-69C5342E86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D22CFED8-CCBF-47D5-A11A-74069F0680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60F7D-2F8D-44CA-A3BE-B8584BF0F240}" type="datetimeFigureOut">
              <a:rPr lang="de-AT" smtClean="0"/>
              <a:t>13.02.2026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28253A74-2937-47B6-A35D-76445896C3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EA1F842B-E2D4-44E6-81A1-4ADB04CF1D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FC52D-7FB0-470C-8E9D-CACCDEEA9AA5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9741203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1C8C41-FDFC-4D65-82FA-2C9168E3AF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77EE8488-E170-4EA8-8F36-4D11B690CBB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1C8BC13F-FC4D-46CF-B3B6-6B15861BEE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C3166DD-4BCD-4CAF-AEB2-81F3248BA2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60F7D-2F8D-44CA-A3BE-B8584BF0F240}" type="datetimeFigureOut">
              <a:rPr lang="de-AT" smtClean="0"/>
              <a:t>13.02.2026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48CF9C1-D2A1-45EE-8AC1-1BF8C2DE2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DB82F7A5-9BD0-4CC1-93A9-02D1ED95E5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FC52D-7FB0-470C-8E9D-CACCDEEA9AA5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9947648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C6C4D19E-A9C8-43CF-8A10-C99088B285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275D594-8339-4A24-8841-A7CB6C2533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C97CAC1-687F-4E6B-95A2-F054E2C67D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860F7D-2F8D-44CA-A3BE-B8584BF0F240}" type="datetimeFigureOut">
              <a:rPr lang="de-AT" smtClean="0"/>
              <a:t>13.02.2026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DB9C21C-B049-4670-9436-573764EA79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C056BD9-14E1-47EF-A7E5-AABB8E1F59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3FC52D-7FB0-470C-8E9D-CACCDEEA9AA5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134671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g"/><Relationship Id="rId4" Type="http://schemas.openxmlformats.org/officeDocument/2006/relationships/image" Target="../media/image8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F9B327-137A-44D3-84E8-9703A60A15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392" y="2593913"/>
            <a:ext cx="11831216" cy="1287622"/>
          </a:xfrm>
        </p:spPr>
        <p:txBody>
          <a:bodyPr>
            <a:noAutofit/>
          </a:bodyPr>
          <a:lstStyle/>
          <a:p>
            <a:r>
              <a:rPr lang="de-AT" sz="13800" dirty="0">
                <a:solidFill>
                  <a:srgbClr val="0070C0"/>
                </a:solidFill>
                <a:latin typeface="Brunei" panose="030F0504020202020204" pitchFamily="66" charset="0"/>
              </a:rPr>
              <a:t>Energy Facts</a:t>
            </a:r>
          </a:p>
        </p:txBody>
      </p:sp>
      <p:pic>
        <p:nvPicPr>
          <p:cNvPr id="4" name="Bild 1" descr="C:\Users\Prinzessin Paul\AppData\Local\Packages\Microsoft.Windows.Photos_8wekyb3d8bbwe\TempState\ShareServiceTempFolder\Interreg-ATHU_Next GEn_Standard_medium.jpeg">
            <a:extLst>
              <a:ext uri="{FF2B5EF4-FFF2-40B4-BE49-F238E27FC236}">
                <a16:creationId xmlns:a16="http://schemas.microsoft.com/office/drawing/2014/main" id="{484BFAAF-E4B7-4942-ABA8-FCC87EDFAF9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545" y="-2646"/>
            <a:ext cx="4402455" cy="1638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rafik 4" descr="C:\Users\medien\AppData\Local\Microsoft\Windows\INetCache\Content.Word\005-solar-panel-1.png">
            <a:extLst>
              <a:ext uri="{FF2B5EF4-FFF2-40B4-BE49-F238E27FC236}">
                <a16:creationId xmlns:a16="http://schemas.microsoft.com/office/drawing/2014/main" id="{02120DAE-300B-47D7-86ED-3B6346BDAB6F}"/>
              </a:ext>
            </a:extLst>
          </p:cNvPr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1612" y="4456791"/>
            <a:ext cx="2160000" cy="216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rafik 6" descr="C:\Users\medien\AppData\Local\Microsoft\Windows\INetCache\Content.Word\001-wind-power.png">
            <a:extLst>
              <a:ext uri="{FF2B5EF4-FFF2-40B4-BE49-F238E27FC236}">
                <a16:creationId xmlns:a16="http://schemas.microsoft.com/office/drawing/2014/main" id="{E051AB4A-AC15-43BF-BF38-426D093DDFD1}"/>
              </a:ext>
            </a:extLst>
          </p:cNvPr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16000" y="4456791"/>
            <a:ext cx="2160000" cy="216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rafik 7" descr="C:\Users\medien\AppData\Local\Microsoft\Windows\INetCache\Content.Word\044-biogas-plant.png">
            <a:extLst>
              <a:ext uri="{FF2B5EF4-FFF2-40B4-BE49-F238E27FC236}">
                <a16:creationId xmlns:a16="http://schemas.microsoft.com/office/drawing/2014/main" id="{AFE99DA1-4A9D-412E-9CEC-986F4F3CC502}"/>
              </a:ext>
            </a:extLst>
          </p:cNvPr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10772" y="4456791"/>
            <a:ext cx="2160000" cy="216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432487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1" descr="C:\Users\Prinzessin Paul\AppData\Local\Packages\Microsoft.Windows.Photos_8wekyb3d8bbwe\TempState\ShareServiceTempFolder\Interreg-ATHU_Next GEn_Standard_medium.jpeg">
            <a:extLst>
              <a:ext uri="{FF2B5EF4-FFF2-40B4-BE49-F238E27FC236}">
                <a16:creationId xmlns:a16="http://schemas.microsoft.com/office/drawing/2014/main" id="{484BFAAF-E4B7-4942-ABA8-FCC87EDFAF9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545" y="-2646"/>
            <a:ext cx="4402455" cy="16383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el 1">
            <a:extLst>
              <a:ext uri="{FF2B5EF4-FFF2-40B4-BE49-F238E27FC236}">
                <a16:creationId xmlns:a16="http://schemas.microsoft.com/office/drawing/2014/main" id="{32222B3B-4836-4352-A218-210A8484DB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7951" y="2108719"/>
            <a:ext cx="11831216" cy="3192468"/>
          </a:xfrm>
        </p:spPr>
        <p:txBody>
          <a:bodyPr>
            <a:noAutofit/>
          </a:bodyPr>
          <a:lstStyle/>
          <a:p>
            <a:pPr lvl="0"/>
            <a:r>
              <a:rPr lang="de-AT" sz="7200" dirty="0">
                <a:latin typeface="Brunei" panose="030F0504020202020204" pitchFamily="66" charset="0"/>
              </a:rPr>
              <a:t>Eine einzige Meereswelle kann so viel Energie haben, wie eine ganze Stadt verbraucht.</a:t>
            </a:r>
          </a:p>
        </p:txBody>
      </p:sp>
      <p:pic>
        <p:nvPicPr>
          <p:cNvPr id="5" name="Grafik 4" descr="Welle">
            <a:extLst>
              <a:ext uri="{FF2B5EF4-FFF2-40B4-BE49-F238E27FC236}">
                <a16:creationId xmlns:a16="http://schemas.microsoft.com/office/drawing/2014/main" id="{4B1B90CC-10E9-48CA-824E-3EEFE74D29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-164346"/>
            <a:ext cx="1800000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4182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1" descr="C:\Users\Prinzessin Paul\AppData\Local\Packages\Microsoft.Windows.Photos_8wekyb3d8bbwe\TempState\ShareServiceTempFolder\Interreg-ATHU_Next GEn_Standard_medium.jpeg">
            <a:extLst>
              <a:ext uri="{FF2B5EF4-FFF2-40B4-BE49-F238E27FC236}">
                <a16:creationId xmlns:a16="http://schemas.microsoft.com/office/drawing/2014/main" id="{484BFAAF-E4B7-4942-ABA8-FCC87EDFAF9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545" y="-2646"/>
            <a:ext cx="4402455" cy="1638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rafik 4" descr="Welle">
            <a:extLst>
              <a:ext uri="{FF2B5EF4-FFF2-40B4-BE49-F238E27FC236}">
                <a16:creationId xmlns:a16="http://schemas.microsoft.com/office/drawing/2014/main" id="{4B1B90CC-10E9-48CA-824E-3EEFE74D29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-164346"/>
            <a:ext cx="1800000" cy="1800000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432E1EA9-9A04-466F-91C1-818EA99C3200}"/>
              </a:ext>
            </a:extLst>
          </p:cNvPr>
          <p:cNvSpPr/>
          <p:nvPr/>
        </p:nvSpPr>
        <p:spPr>
          <a:xfrm>
            <a:off x="591707" y="3003935"/>
            <a:ext cx="4857750" cy="362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dirty="0"/>
          </a:p>
        </p:txBody>
      </p:sp>
      <p:grpSp>
        <p:nvGrpSpPr>
          <p:cNvPr id="16" name="Gruppieren 15">
            <a:extLst>
              <a:ext uri="{FF2B5EF4-FFF2-40B4-BE49-F238E27FC236}">
                <a16:creationId xmlns:a16="http://schemas.microsoft.com/office/drawing/2014/main" id="{A296A414-85BB-464D-9037-468A5E236781}"/>
              </a:ext>
            </a:extLst>
          </p:cNvPr>
          <p:cNvGrpSpPr/>
          <p:nvPr/>
        </p:nvGrpSpPr>
        <p:grpSpPr>
          <a:xfrm>
            <a:off x="418139" y="2142066"/>
            <a:ext cx="5031318" cy="3838961"/>
            <a:chOff x="3648719" y="735654"/>
            <a:chExt cx="4857750" cy="3638550"/>
          </a:xfrm>
        </p:grpSpPr>
        <p:sp>
          <p:nvSpPr>
            <p:cNvPr id="17" name="Rechteck 16">
              <a:extLst>
                <a:ext uri="{FF2B5EF4-FFF2-40B4-BE49-F238E27FC236}">
                  <a16:creationId xmlns:a16="http://schemas.microsoft.com/office/drawing/2014/main" id="{87BE4D80-E9A2-4C11-BD0A-7A0728727945}"/>
                </a:ext>
              </a:extLst>
            </p:cNvPr>
            <p:cNvSpPr/>
            <p:nvPr/>
          </p:nvSpPr>
          <p:spPr>
            <a:xfrm>
              <a:off x="3648719" y="745178"/>
              <a:ext cx="4857750" cy="36290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pic>
          <p:nvPicPr>
            <p:cNvPr id="18" name="Picture 2" descr="https://www.lehrerfreund.de/medien/_assets_bilder/tec_lehrerfreund/Technologie/Windkraft/Voith_Turbine_klein.png">
              <a:extLst>
                <a:ext uri="{FF2B5EF4-FFF2-40B4-BE49-F238E27FC236}">
                  <a16:creationId xmlns:a16="http://schemas.microsoft.com/office/drawing/2014/main" id="{58143AA5-7806-4376-9CEE-BF4416E785D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48719" y="735654"/>
              <a:ext cx="4857750" cy="36385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9" name="Gruppieren 18">
            <a:extLst>
              <a:ext uri="{FF2B5EF4-FFF2-40B4-BE49-F238E27FC236}">
                <a16:creationId xmlns:a16="http://schemas.microsoft.com/office/drawing/2014/main" id="{FDDF7FCB-98C1-4F6C-8B50-155F81A727A1}"/>
              </a:ext>
            </a:extLst>
          </p:cNvPr>
          <p:cNvGrpSpPr/>
          <p:nvPr/>
        </p:nvGrpSpPr>
        <p:grpSpPr>
          <a:xfrm>
            <a:off x="5852594" y="1942427"/>
            <a:ext cx="4857751" cy="1314450"/>
            <a:chOff x="710240" y="4854819"/>
            <a:chExt cx="4857751" cy="1314450"/>
          </a:xfrm>
        </p:grpSpPr>
        <p:sp>
          <p:nvSpPr>
            <p:cNvPr id="20" name="Rechteck 19">
              <a:extLst>
                <a:ext uri="{FF2B5EF4-FFF2-40B4-BE49-F238E27FC236}">
                  <a16:creationId xmlns:a16="http://schemas.microsoft.com/office/drawing/2014/main" id="{4735A5C7-2D5A-4FE6-824D-76FBB4594BF9}"/>
                </a:ext>
              </a:extLst>
            </p:cNvPr>
            <p:cNvSpPr/>
            <p:nvPr/>
          </p:nvSpPr>
          <p:spPr>
            <a:xfrm>
              <a:off x="710240" y="4858779"/>
              <a:ext cx="4857749" cy="131048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pic>
          <p:nvPicPr>
            <p:cNvPr id="21" name="Picture 4" descr="https://www.lehrerfreund.de/medien/tec_artikel_bilder/Seeschlange_Titelbild.png">
              <a:extLst>
                <a:ext uri="{FF2B5EF4-FFF2-40B4-BE49-F238E27FC236}">
                  <a16:creationId xmlns:a16="http://schemas.microsoft.com/office/drawing/2014/main" id="{0A4BFEF2-5CD4-4E50-BE56-567A36A176E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0241" y="4854819"/>
              <a:ext cx="4857750" cy="13144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E38BA964-E854-46BD-9298-D711CBB3E890}"/>
              </a:ext>
            </a:extLst>
          </p:cNvPr>
          <p:cNvGrpSpPr/>
          <p:nvPr/>
        </p:nvGrpSpPr>
        <p:grpSpPr>
          <a:xfrm>
            <a:off x="5836607" y="3256877"/>
            <a:ext cx="4857752" cy="2724150"/>
            <a:chOff x="6835675" y="3454929"/>
            <a:chExt cx="4857752" cy="2724150"/>
          </a:xfrm>
        </p:grpSpPr>
        <p:sp>
          <p:nvSpPr>
            <p:cNvPr id="23" name="Rechteck 22">
              <a:extLst>
                <a:ext uri="{FF2B5EF4-FFF2-40B4-BE49-F238E27FC236}">
                  <a16:creationId xmlns:a16="http://schemas.microsoft.com/office/drawing/2014/main" id="{E2DFC6F2-1735-4891-A441-4159BB0A9D9B}"/>
                </a:ext>
              </a:extLst>
            </p:cNvPr>
            <p:cNvSpPr/>
            <p:nvPr/>
          </p:nvSpPr>
          <p:spPr>
            <a:xfrm>
              <a:off x="6835675" y="3454929"/>
              <a:ext cx="4857748" cy="271751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pic>
          <p:nvPicPr>
            <p:cNvPr id="24" name="Picture 6" descr="https://www.lehrerfreund.de/medien/tec_artikel_bilder/Wellendrache_Titelbild.png">
              <a:extLst>
                <a:ext uri="{FF2B5EF4-FFF2-40B4-BE49-F238E27FC236}">
                  <a16:creationId xmlns:a16="http://schemas.microsoft.com/office/drawing/2014/main" id="{129EF6E5-2586-44CC-9D99-8306EBA6629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677" y="3454929"/>
              <a:ext cx="4857750" cy="27241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3151553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1" descr="C:\Users\Prinzessin Paul\AppData\Local\Packages\Microsoft.Windows.Photos_8wekyb3d8bbwe\TempState\ShareServiceTempFolder\Interreg-ATHU_Next GEn_Standard_medium.jpeg">
            <a:extLst>
              <a:ext uri="{FF2B5EF4-FFF2-40B4-BE49-F238E27FC236}">
                <a16:creationId xmlns:a16="http://schemas.microsoft.com/office/drawing/2014/main" id="{484BFAAF-E4B7-4942-ABA8-FCC87EDFAF9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545" y="-2646"/>
            <a:ext cx="4402455" cy="16383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el 1">
            <a:extLst>
              <a:ext uri="{FF2B5EF4-FFF2-40B4-BE49-F238E27FC236}">
                <a16:creationId xmlns:a16="http://schemas.microsoft.com/office/drawing/2014/main" id="{FC043A4A-CE06-462F-AFC5-EB46E687C3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392" y="2520668"/>
            <a:ext cx="11831216" cy="3769566"/>
          </a:xfrm>
        </p:spPr>
        <p:txBody>
          <a:bodyPr>
            <a:noAutofit/>
          </a:bodyPr>
          <a:lstStyle/>
          <a:p>
            <a:pPr lvl="0"/>
            <a:r>
              <a:rPr lang="de-AT" sz="7200" dirty="0">
                <a:latin typeface="Brunei" panose="030F0504020202020204" pitchFamily="66" charset="0"/>
              </a:rPr>
              <a:t>Norwegen erzeugt fast 100 % seines Stroms aus Wasserkraft und verkauft sogar Energie an andere Länder.</a:t>
            </a:r>
          </a:p>
        </p:txBody>
      </p:sp>
      <p:pic>
        <p:nvPicPr>
          <p:cNvPr id="2050" name="Picture 2" descr="Faszination Norwegen - wie alles begann..... (Teil 1/2)">
            <a:extLst>
              <a:ext uri="{FF2B5EF4-FFF2-40B4-BE49-F238E27FC236}">
                <a16:creationId xmlns:a16="http://schemas.microsoft.com/office/drawing/2014/main" id="{2B370C61-A6C0-42A2-9AFC-C5BB772067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00" y="82574"/>
            <a:ext cx="2062614" cy="1158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79482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1" descr="C:\Users\Prinzessin Paul\AppData\Local\Packages\Microsoft.Windows.Photos_8wekyb3d8bbwe\TempState\ShareServiceTempFolder\Interreg-ATHU_Next GEn_Standard_medium.jpeg">
            <a:extLst>
              <a:ext uri="{FF2B5EF4-FFF2-40B4-BE49-F238E27FC236}">
                <a16:creationId xmlns:a16="http://schemas.microsoft.com/office/drawing/2014/main" id="{484BFAAF-E4B7-4942-ABA8-FCC87EDFAF9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545" y="-2646"/>
            <a:ext cx="4402455" cy="16383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792F8610-3B8D-4038-8745-8292125B88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392" y="2892488"/>
            <a:ext cx="11831216" cy="2278069"/>
          </a:xfrm>
        </p:spPr>
        <p:txBody>
          <a:bodyPr>
            <a:noAutofit/>
          </a:bodyPr>
          <a:lstStyle/>
          <a:p>
            <a:pPr lvl="0"/>
            <a:r>
              <a:rPr lang="de-AT" sz="7200" dirty="0">
                <a:latin typeface="Brunei" panose="030F0504020202020204" pitchFamily="66" charset="0"/>
              </a:rPr>
              <a:t>Der weltweit erste Biogasmotor wurde schon 1895 entwickelt.</a:t>
            </a:r>
          </a:p>
        </p:txBody>
      </p:sp>
      <p:pic>
        <p:nvPicPr>
          <p:cNvPr id="6" name="Grafik 5" descr="C:\Users\medien\AppData\Local\Microsoft\Windows\INetCache\Content.Word\044-biogas-plant.png">
            <a:extLst>
              <a:ext uri="{FF2B5EF4-FFF2-40B4-BE49-F238E27FC236}">
                <a16:creationId xmlns:a16="http://schemas.microsoft.com/office/drawing/2014/main" id="{B37A099C-02B0-4889-810F-82939EDBFF75}"/>
              </a:ext>
            </a:extLst>
          </p:cNvPr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0392" y="146051"/>
            <a:ext cx="1800000" cy="180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512569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1" descr="C:\Users\Prinzessin Paul\AppData\Local\Packages\Microsoft.Windows.Photos_8wekyb3d8bbwe\TempState\ShareServiceTempFolder\Interreg-ATHU_Next GEn_Standard_medium.jpeg">
            <a:extLst>
              <a:ext uri="{FF2B5EF4-FFF2-40B4-BE49-F238E27FC236}">
                <a16:creationId xmlns:a16="http://schemas.microsoft.com/office/drawing/2014/main" id="{484BFAAF-E4B7-4942-ABA8-FCC87EDFAF9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545" y="-2646"/>
            <a:ext cx="4402455" cy="16383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70EA4970-2FEC-4CAA-B8FB-7D5883DDE9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392" y="2248678"/>
            <a:ext cx="11831216" cy="3239120"/>
          </a:xfrm>
        </p:spPr>
        <p:txBody>
          <a:bodyPr>
            <a:noAutofit/>
          </a:bodyPr>
          <a:lstStyle/>
          <a:p>
            <a:pPr lvl="0"/>
            <a:r>
              <a:rPr lang="de-AT" sz="7200" dirty="0">
                <a:latin typeface="Brunei" panose="030F0504020202020204" pitchFamily="66" charset="0"/>
              </a:rPr>
              <a:t>In einigen Ländern wird aus Bananenschalen und Kaffeeabfällen Strom erzeugt.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0A84E5C5-1AC4-485B-A5CB-AB65C17670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" t="10305" r="4153" b="10879"/>
          <a:stretch/>
        </p:blipFill>
        <p:spPr>
          <a:xfrm>
            <a:off x="93306" y="97065"/>
            <a:ext cx="1800000" cy="1538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6108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1" descr="C:\Users\Prinzessin Paul\AppData\Local\Packages\Microsoft.Windows.Photos_8wekyb3d8bbwe\TempState\ShareServiceTempFolder\Interreg-ATHU_Next GEn_Standard_medium.jpeg">
            <a:extLst>
              <a:ext uri="{FF2B5EF4-FFF2-40B4-BE49-F238E27FC236}">
                <a16:creationId xmlns:a16="http://schemas.microsoft.com/office/drawing/2014/main" id="{484BFAAF-E4B7-4942-ABA8-FCC87EDFAF9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545" y="-2646"/>
            <a:ext cx="4402455" cy="16383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BC4F8B21-81CE-4380-A6B8-0F57FFBEB7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392" y="2360643"/>
            <a:ext cx="11831216" cy="3388411"/>
          </a:xfrm>
        </p:spPr>
        <p:txBody>
          <a:bodyPr>
            <a:noAutofit/>
          </a:bodyPr>
          <a:lstStyle/>
          <a:p>
            <a:pPr lvl="0"/>
            <a:r>
              <a:rPr lang="de-AT" sz="7200" dirty="0">
                <a:latin typeface="Brunei" panose="030F0504020202020204" pitchFamily="66" charset="0"/>
              </a:rPr>
              <a:t>In Brasilien fahren viele Autos mit Biosprit aus Zuckerrohr statt mit Benzin.</a:t>
            </a:r>
          </a:p>
        </p:txBody>
      </p:sp>
      <p:pic>
        <p:nvPicPr>
          <p:cNvPr id="3074" name="Picture 2" descr="Sprachen in Brasilien – warum die Brasilianer Portugiesisch sprechen">
            <a:extLst>
              <a:ext uri="{FF2B5EF4-FFF2-40B4-BE49-F238E27FC236}">
                <a16:creationId xmlns:a16="http://schemas.microsoft.com/office/drawing/2014/main" id="{2DA47667-D93A-4761-825A-11C7685E71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061" y="141504"/>
            <a:ext cx="1800000" cy="135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40931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1" descr="C:\Users\Prinzessin Paul\AppData\Local\Packages\Microsoft.Windows.Photos_8wekyb3d8bbwe\TempState\ShareServiceTempFolder\Interreg-ATHU_Next GEn_Standard_medium.jpeg">
            <a:extLst>
              <a:ext uri="{FF2B5EF4-FFF2-40B4-BE49-F238E27FC236}">
                <a16:creationId xmlns:a16="http://schemas.microsoft.com/office/drawing/2014/main" id="{484BFAAF-E4B7-4942-ABA8-FCC87EDFAF9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545" y="-2646"/>
            <a:ext cx="4402455" cy="16383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BC4F8B21-81CE-4380-A6B8-0F57FFBEB7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392" y="2080728"/>
            <a:ext cx="11831216" cy="4134858"/>
          </a:xfrm>
        </p:spPr>
        <p:txBody>
          <a:bodyPr>
            <a:noAutofit/>
          </a:bodyPr>
          <a:lstStyle/>
          <a:p>
            <a:pPr lvl="0"/>
            <a:r>
              <a:rPr lang="de-AT" sz="7200" dirty="0">
                <a:latin typeface="Brunei" panose="030F0504020202020204" pitchFamily="66" charset="0"/>
              </a:rPr>
              <a:t>In Island werden fast 90 % der Häuser mit Erdwärme geheizt – direkt aus heißen Quellen unter der Erde.</a:t>
            </a:r>
          </a:p>
        </p:txBody>
      </p:sp>
      <p:pic>
        <p:nvPicPr>
          <p:cNvPr id="4098" name="Picture 2" descr="The Iceland National Flag - Meaning and History">
            <a:extLst>
              <a:ext uri="{FF2B5EF4-FFF2-40B4-BE49-F238E27FC236}">
                <a16:creationId xmlns:a16="http://schemas.microsoft.com/office/drawing/2014/main" id="{44819DEA-CEBA-4849-AFA1-B339AC6291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392" y="184302"/>
            <a:ext cx="1800000" cy="1227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76888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1" descr="C:\Users\Prinzessin Paul\AppData\Local\Packages\Microsoft.Windows.Photos_8wekyb3d8bbwe\TempState\ShareServiceTempFolder\Interreg-ATHU_Next GEn_Standard_medium.jpeg">
            <a:extLst>
              <a:ext uri="{FF2B5EF4-FFF2-40B4-BE49-F238E27FC236}">
                <a16:creationId xmlns:a16="http://schemas.microsoft.com/office/drawing/2014/main" id="{484BFAAF-E4B7-4942-ABA8-FCC87EDFAF9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545" y="-2646"/>
            <a:ext cx="4402455" cy="16383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BC4F8B21-81CE-4380-A6B8-0F57FFBEB7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392" y="2000226"/>
            <a:ext cx="11831216" cy="4134858"/>
          </a:xfrm>
        </p:spPr>
        <p:txBody>
          <a:bodyPr>
            <a:noAutofit/>
          </a:bodyPr>
          <a:lstStyle/>
          <a:p>
            <a:pPr lvl="0"/>
            <a:r>
              <a:rPr lang="de-AT" sz="7000" dirty="0">
                <a:latin typeface="Brunei" panose="030F0504020202020204" pitchFamily="66" charset="0"/>
              </a:rPr>
              <a:t>Wenn weltweit nur 0,3% der Wüstenfläche mit Solarmodulen bedeckt würden, gäbe es genug Strom für die ganze Erde.</a:t>
            </a:r>
          </a:p>
        </p:txBody>
      </p:sp>
      <p:pic>
        <p:nvPicPr>
          <p:cNvPr id="6" name="Grafik 5" descr="C:\Users\medien\AppData\Local\Microsoft\Windows\INetCache\Content.Word\005-solar-panel-1.png">
            <a:extLst>
              <a:ext uri="{FF2B5EF4-FFF2-40B4-BE49-F238E27FC236}">
                <a16:creationId xmlns:a16="http://schemas.microsoft.com/office/drawing/2014/main" id="{57DAA79E-C31B-4E7E-B2EA-AFBED818224F}"/>
              </a:ext>
            </a:extLst>
          </p:cNvPr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492" y="99471"/>
            <a:ext cx="1800000" cy="180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51784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Tabelle 19">
            <a:extLst>
              <a:ext uri="{FF2B5EF4-FFF2-40B4-BE49-F238E27FC236}">
                <a16:creationId xmlns:a16="http://schemas.microsoft.com/office/drawing/2014/main" id="{01898330-2B96-4005-A766-9959A2000F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3939363"/>
              </p:ext>
            </p:extLst>
          </p:nvPr>
        </p:nvGraphicFramePr>
        <p:xfrm>
          <a:off x="649000" y="383300"/>
          <a:ext cx="10894000" cy="6091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2350">
                  <a:extLst>
                    <a:ext uri="{9D8B030D-6E8A-4147-A177-3AD203B41FA5}">
                      <a16:colId xmlns:a16="http://schemas.microsoft.com/office/drawing/2014/main" val="1184827713"/>
                    </a:ext>
                  </a:extLst>
                </a:gridCol>
                <a:gridCol w="272350">
                  <a:extLst>
                    <a:ext uri="{9D8B030D-6E8A-4147-A177-3AD203B41FA5}">
                      <a16:colId xmlns:a16="http://schemas.microsoft.com/office/drawing/2014/main" val="3011775376"/>
                    </a:ext>
                  </a:extLst>
                </a:gridCol>
                <a:gridCol w="272350">
                  <a:extLst>
                    <a:ext uri="{9D8B030D-6E8A-4147-A177-3AD203B41FA5}">
                      <a16:colId xmlns:a16="http://schemas.microsoft.com/office/drawing/2014/main" val="3567183768"/>
                    </a:ext>
                  </a:extLst>
                </a:gridCol>
                <a:gridCol w="272350">
                  <a:extLst>
                    <a:ext uri="{9D8B030D-6E8A-4147-A177-3AD203B41FA5}">
                      <a16:colId xmlns:a16="http://schemas.microsoft.com/office/drawing/2014/main" val="1669950359"/>
                    </a:ext>
                  </a:extLst>
                </a:gridCol>
                <a:gridCol w="272350">
                  <a:extLst>
                    <a:ext uri="{9D8B030D-6E8A-4147-A177-3AD203B41FA5}">
                      <a16:colId xmlns:a16="http://schemas.microsoft.com/office/drawing/2014/main" val="2603508300"/>
                    </a:ext>
                  </a:extLst>
                </a:gridCol>
                <a:gridCol w="272350">
                  <a:extLst>
                    <a:ext uri="{9D8B030D-6E8A-4147-A177-3AD203B41FA5}">
                      <a16:colId xmlns:a16="http://schemas.microsoft.com/office/drawing/2014/main" val="2457670859"/>
                    </a:ext>
                  </a:extLst>
                </a:gridCol>
                <a:gridCol w="272350">
                  <a:extLst>
                    <a:ext uri="{9D8B030D-6E8A-4147-A177-3AD203B41FA5}">
                      <a16:colId xmlns:a16="http://schemas.microsoft.com/office/drawing/2014/main" val="3317902536"/>
                    </a:ext>
                  </a:extLst>
                </a:gridCol>
                <a:gridCol w="272350">
                  <a:extLst>
                    <a:ext uri="{9D8B030D-6E8A-4147-A177-3AD203B41FA5}">
                      <a16:colId xmlns:a16="http://schemas.microsoft.com/office/drawing/2014/main" val="844678369"/>
                    </a:ext>
                  </a:extLst>
                </a:gridCol>
                <a:gridCol w="272350">
                  <a:extLst>
                    <a:ext uri="{9D8B030D-6E8A-4147-A177-3AD203B41FA5}">
                      <a16:colId xmlns:a16="http://schemas.microsoft.com/office/drawing/2014/main" val="807445197"/>
                    </a:ext>
                  </a:extLst>
                </a:gridCol>
                <a:gridCol w="272350">
                  <a:extLst>
                    <a:ext uri="{9D8B030D-6E8A-4147-A177-3AD203B41FA5}">
                      <a16:colId xmlns:a16="http://schemas.microsoft.com/office/drawing/2014/main" val="3179230322"/>
                    </a:ext>
                  </a:extLst>
                </a:gridCol>
                <a:gridCol w="272350">
                  <a:extLst>
                    <a:ext uri="{9D8B030D-6E8A-4147-A177-3AD203B41FA5}">
                      <a16:colId xmlns:a16="http://schemas.microsoft.com/office/drawing/2014/main" val="2849087628"/>
                    </a:ext>
                  </a:extLst>
                </a:gridCol>
                <a:gridCol w="272350">
                  <a:extLst>
                    <a:ext uri="{9D8B030D-6E8A-4147-A177-3AD203B41FA5}">
                      <a16:colId xmlns:a16="http://schemas.microsoft.com/office/drawing/2014/main" val="170997718"/>
                    </a:ext>
                  </a:extLst>
                </a:gridCol>
                <a:gridCol w="272350">
                  <a:extLst>
                    <a:ext uri="{9D8B030D-6E8A-4147-A177-3AD203B41FA5}">
                      <a16:colId xmlns:a16="http://schemas.microsoft.com/office/drawing/2014/main" val="2957362854"/>
                    </a:ext>
                  </a:extLst>
                </a:gridCol>
                <a:gridCol w="272350">
                  <a:extLst>
                    <a:ext uri="{9D8B030D-6E8A-4147-A177-3AD203B41FA5}">
                      <a16:colId xmlns:a16="http://schemas.microsoft.com/office/drawing/2014/main" val="4231051931"/>
                    </a:ext>
                  </a:extLst>
                </a:gridCol>
                <a:gridCol w="272350">
                  <a:extLst>
                    <a:ext uri="{9D8B030D-6E8A-4147-A177-3AD203B41FA5}">
                      <a16:colId xmlns:a16="http://schemas.microsoft.com/office/drawing/2014/main" val="4038713840"/>
                    </a:ext>
                  </a:extLst>
                </a:gridCol>
                <a:gridCol w="272350">
                  <a:extLst>
                    <a:ext uri="{9D8B030D-6E8A-4147-A177-3AD203B41FA5}">
                      <a16:colId xmlns:a16="http://schemas.microsoft.com/office/drawing/2014/main" val="797775423"/>
                    </a:ext>
                  </a:extLst>
                </a:gridCol>
                <a:gridCol w="272350">
                  <a:extLst>
                    <a:ext uri="{9D8B030D-6E8A-4147-A177-3AD203B41FA5}">
                      <a16:colId xmlns:a16="http://schemas.microsoft.com/office/drawing/2014/main" val="1597523343"/>
                    </a:ext>
                  </a:extLst>
                </a:gridCol>
                <a:gridCol w="272350">
                  <a:extLst>
                    <a:ext uri="{9D8B030D-6E8A-4147-A177-3AD203B41FA5}">
                      <a16:colId xmlns:a16="http://schemas.microsoft.com/office/drawing/2014/main" val="318928908"/>
                    </a:ext>
                  </a:extLst>
                </a:gridCol>
                <a:gridCol w="272350">
                  <a:extLst>
                    <a:ext uri="{9D8B030D-6E8A-4147-A177-3AD203B41FA5}">
                      <a16:colId xmlns:a16="http://schemas.microsoft.com/office/drawing/2014/main" val="1655633725"/>
                    </a:ext>
                  </a:extLst>
                </a:gridCol>
                <a:gridCol w="272350">
                  <a:extLst>
                    <a:ext uri="{9D8B030D-6E8A-4147-A177-3AD203B41FA5}">
                      <a16:colId xmlns:a16="http://schemas.microsoft.com/office/drawing/2014/main" val="2971924950"/>
                    </a:ext>
                  </a:extLst>
                </a:gridCol>
                <a:gridCol w="272350">
                  <a:extLst>
                    <a:ext uri="{9D8B030D-6E8A-4147-A177-3AD203B41FA5}">
                      <a16:colId xmlns:a16="http://schemas.microsoft.com/office/drawing/2014/main" val="1095265795"/>
                    </a:ext>
                  </a:extLst>
                </a:gridCol>
                <a:gridCol w="272350">
                  <a:extLst>
                    <a:ext uri="{9D8B030D-6E8A-4147-A177-3AD203B41FA5}">
                      <a16:colId xmlns:a16="http://schemas.microsoft.com/office/drawing/2014/main" val="2822816274"/>
                    </a:ext>
                  </a:extLst>
                </a:gridCol>
                <a:gridCol w="272350">
                  <a:extLst>
                    <a:ext uri="{9D8B030D-6E8A-4147-A177-3AD203B41FA5}">
                      <a16:colId xmlns:a16="http://schemas.microsoft.com/office/drawing/2014/main" val="1907288947"/>
                    </a:ext>
                  </a:extLst>
                </a:gridCol>
                <a:gridCol w="272350">
                  <a:extLst>
                    <a:ext uri="{9D8B030D-6E8A-4147-A177-3AD203B41FA5}">
                      <a16:colId xmlns:a16="http://schemas.microsoft.com/office/drawing/2014/main" val="3929054035"/>
                    </a:ext>
                  </a:extLst>
                </a:gridCol>
                <a:gridCol w="272350">
                  <a:extLst>
                    <a:ext uri="{9D8B030D-6E8A-4147-A177-3AD203B41FA5}">
                      <a16:colId xmlns:a16="http://schemas.microsoft.com/office/drawing/2014/main" val="3198356736"/>
                    </a:ext>
                  </a:extLst>
                </a:gridCol>
                <a:gridCol w="272350">
                  <a:extLst>
                    <a:ext uri="{9D8B030D-6E8A-4147-A177-3AD203B41FA5}">
                      <a16:colId xmlns:a16="http://schemas.microsoft.com/office/drawing/2014/main" val="2920570702"/>
                    </a:ext>
                  </a:extLst>
                </a:gridCol>
                <a:gridCol w="272350">
                  <a:extLst>
                    <a:ext uri="{9D8B030D-6E8A-4147-A177-3AD203B41FA5}">
                      <a16:colId xmlns:a16="http://schemas.microsoft.com/office/drawing/2014/main" val="1426208386"/>
                    </a:ext>
                  </a:extLst>
                </a:gridCol>
                <a:gridCol w="272350">
                  <a:extLst>
                    <a:ext uri="{9D8B030D-6E8A-4147-A177-3AD203B41FA5}">
                      <a16:colId xmlns:a16="http://schemas.microsoft.com/office/drawing/2014/main" val="1253936529"/>
                    </a:ext>
                  </a:extLst>
                </a:gridCol>
                <a:gridCol w="272350">
                  <a:extLst>
                    <a:ext uri="{9D8B030D-6E8A-4147-A177-3AD203B41FA5}">
                      <a16:colId xmlns:a16="http://schemas.microsoft.com/office/drawing/2014/main" val="2807674249"/>
                    </a:ext>
                  </a:extLst>
                </a:gridCol>
                <a:gridCol w="272350">
                  <a:extLst>
                    <a:ext uri="{9D8B030D-6E8A-4147-A177-3AD203B41FA5}">
                      <a16:colId xmlns:a16="http://schemas.microsoft.com/office/drawing/2014/main" val="1363716107"/>
                    </a:ext>
                  </a:extLst>
                </a:gridCol>
                <a:gridCol w="272350">
                  <a:extLst>
                    <a:ext uri="{9D8B030D-6E8A-4147-A177-3AD203B41FA5}">
                      <a16:colId xmlns:a16="http://schemas.microsoft.com/office/drawing/2014/main" val="1894795554"/>
                    </a:ext>
                  </a:extLst>
                </a:gridCol>
                <a:gridCol w="272350">
                  <a:extLst>
                    <a:ext uri="{9D8B030D-6E8A-4147-A177-3AD203B41FA5}">
                      <a16:colId xmlns:a16="http://schemas.microsoft.com/office/drawing/2014/main" val="3009607026"/>
                    </a:ext>
                  </a:extLst>
                </a:gridCol>
                <a:gridCol w="272350">
                  <a:extLst>
                    <a:ext uri="{9D8B030D-6E8A-4147-A177-3AD203B41FA5}">
                      <a16:colId xmlns:a16="http://schemas.microsoft.com/office/drawing/2014/main" val="2034283313"/>
                    </a:ext>
                  </a:extLst>
                </a:gridCol>
                <a:gridCol w="272350">
                  <a:extLst>
                    <a:ext uri="{9D8B030D-6E8A-4147-A177-3AD203B41FA5}">
                      <a16:colId xmlns:a16="http://schemas.microsoft.com/office/drawing/2014/main" val="2975176978"/>
                    </a:ext>
                  </a:extLst>
                </a:gridCol>
                <a:gridCol w="272350">
                  <a:extLst>
                    <a:ext uri="{9D8B030D-6E8A-4147-A177-3AD203B41FA5}">
                      <a16:colId xmlns:a16="http://schemas.microsoft.com/office/drawing/2014/main" val="2849071450"/>
                    </a:ext>
                  </a:extLst>
                </a:gridCol>
                <a:gridCol w="272350">
                  <a:extLst>
                    <a:ext uri="{9D8B030D-6E8A-4147-A177-3AD203B41FA5}">
                      <a16:colId xmlns:a16="http://schemas.microsoft.com/office/drawing/2014/main" val="2637398991"/>
                    </a:ext>
                  </a:extLst>
                </a:gridCol>
                <a:gridCol w="272350">
                  <a:extLst>
                    <a:ext uri="{9D8B030D-6E8A-4147-A177-3AD203B41FA5}">
                      <a16:colId xmlns:a16="http://schemas.microsoft.com/office/drawing/2014/main" val="4066581897"/>
                    </a:ext>
                  </a:extLst>
                </a:gridCol>
                <a:gridCol w="272350">
                  <a:extLst>
                    <a:ext uri="{9D8B030D-6E8A-4147-A177-3AD203B41FA5}">
                      <a16:colId xmlns:a16="http://schemas.microsoft.com/office/drawing/2014/main" val="750166802"/>
                    </a:ext>
                  </a:extLst>
                </a:gridCol>
                <a:gridCol w="272350">
                  <a:extLst>
                    <a:ext uri="{9D8B030D-6E8A-4147-A177-3AD203B41FA5}">
                      <a16:colId xmlns:a16="http://schemas.microsoft.com/office/drawing/2014/main" val="1079400483"/>
                    </a:ext>
                  </a:extLst>
                </a:gridCol>
                <a:gridCol w="272350">
                  <a:extLst>
                    <a:ext uri="{9D8B030D-6E8A-4147-A177-3AD203B41FA5}">
                      <a16:colId xmlns:a16="http://schemas.microsoft.com/office/drawing/2014/main" val="1782213636"/>
                    </a:ext>
                  </a:extLst>
                </a:gridCol>
              </a:tblGrid>
              <a:tr h="243656"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 dirty="0">
                          <a:effectLst/>
                        </a:rPr>
                        <a:t> </a:t>
                      </a:r>
                      <a:endParaRPr lang="de-AT" sz="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 dirty="0">
                          <a:effectLst/>
                        </a:rPr>
                        <a:t> </a:t>
                      </a:r>
                      <a:endParaRPr lang="de-AT" sz="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extLst>
                  <a:ext uri="{0D108BD9-81ED-4DB2-BD59-A6C34878D82A}">
                    <a16:rowId xmlns:a16="http://schemas.microsoft.com/office/drawing/2014/main" val="830024474"/>
                  </a:ext>
                </a:extLst>
              </a:tr>
              <a:tr h="243656"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 dirty="0">
                          <a:effectLst/>
                        </a:rPr>
                        <a:t> </a:t>
                      </a:r>
                      <a:endParaRPr lang="de-AT" sz="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 dirty="0">
                          <a:effectLst/>
                        </a:rPr>
                        <a:t> </a:t>
                      </a:r>
                      <a:endParaRPr lang="de-AT" sz="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extLst>
                  <a:ext uri="{0D108BD9-81ED-4DB2-BD59-A6C34878D82A}">
                    <a16:rowId xmlns:a16="http://schemas.microsoft.com/office/drawing/2014/main" val="1316020422"/>
                  </a:ext>
                </a:extLst>
              </a:tr>
              <a:tr h="243656"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extLst>
                  <a:ext uri="{0D108BD9-81ED-4DB2-BD59-A6C34878D82A}">
                    <a16:rowId xmlns:a16="http://schemas.microsoft.com/office/drawing/2014/main" val="519346293"/>
                  </a:ext>
                </a:extLst>
              </a:tr>
              <a:tr h="243656"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extLst>
                  <a:ext uri="{0D108BD9-81ED-4DB2-BD59-A6C34878D82A}">
                    <a16:rowId xmlns:a16="http://schemas.microsoft.com/office/drawing/2014/main" val="270139465"/>
                  </a:ext>
                </a:extLst>
              </a:tr>
              <a:tr h="243656"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extLst>
                  <a:ext uri="{0D108BD9-81ED-4DB2-BD59-A6C34878D82A}">
                    <a16:rowId xmlns:a16="http://schemas.microsoft.com/office/drawing/2014/main" val="3240984210"/>
                  </a:ext>
                </a:extLst>
              </a:tr>
              <a:tr h="243656"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extLst>
                  <a:ext uri="{0D108BD9-81ED-4DB2-BD59-A6C34878D82A}">
                    <a16:rowId xmlns:a16="http://schemas.microsoft.com/office/drawing/2014/main" val="3730755413"/>
                  </a:ext>
                </a:extLst>
              </a:tr>
              <a:tr h="243656"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extLst>
                  <a:ext uri="{0D108BD9-81ED-4DB2-BD59-A6C34878D82A}">
                    <a16:rowId xmlns:a16="http://schemas.microsoft.com/office/drawing/2014/main" val="873624434"/>
                  </a:ext>
                </a:extLst>
              </a:tr>
              <a:tr h="243656"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extLst>
                  <a:ext uri="{0D108BD9-81ED-4DB2-BD59-A6C34878D82A}">
                    <a16:rowId xmlns:a16="http://schemas.microsoft.com/office/drawing/2014/main" val="266620877"/>
                  </a:ext>
                </a:extLst>
              </a:tr>
              <a:tr h="243656"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extLst>
                  <a:ext uri="{0D108BD9-81ED-4DB2-BD59-A6C34878D82A}">
                    <a16:rowId xmlns:a16="http://schemas.microsoft.com/office/drawing/2014/main" val="465342892"/>
                  </a:ext>
                </a:extLst>
              </a:tr>
              <a:tr h="243656"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extLst>
                  <a:ext uri="{0D108BD9-81ED-4DB2-BD59-A6C34878D82A}">
                    <a16:rowId xmlns:a16="http://schemas.microsoft.com/office/drawing/2014/main" val="1598259943"/>
                  </a:ext>
                </a:extLst>
              </a:tr>
              <a:tr h="243656"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extLst>
                  <a:ext uri="{0D108BD9-81ED-4DB2-BD59-A6C34878D82A}">
                    <a16:rowId xmlns:a16="http://schemas.microsoft.com/office/drawing/2014/main" val="3356047661"/>
                  </a:ext>
                </a:extLst>
              </a:tr>
              <a:tr h="243656"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extLst>
                  <a:ext uri="{0D108BD9-81ED-4DB2-BD59-A6C34878D82A}">
                    <a16:rowId xmlns:a16="http://schemas.microsoft.com/office/drawing/2014/main" val="201829611"/>
                  </a:ext>
                </a:extLst>
              </a:tr>
              <a:tr h="243656"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extLst>
                  <a:ext uri="{0D108BD9-81ED-4DB2-BD59-A6C34878D82A}">
                    <a16:rowId xmlns:a16="http://schemas.microsoft.com/office/drawing/2014/main" val="3092656785"/>
                  </a:ext>
                </a:extLst>
              </a:tr>
              <a:tr h="243656"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extLst>
                  <a:ext uri="{0D108BD9-81ED-4DB2-BD59-A6C34878D82A}">
                    <a16:rowId xmlns:a16="http://schemas.microsoft.com/office/drawing/2014/main" val="2472937535"/>
                  </a:ext>
                </a:extLst>
              </a:tr>
              <a:tr h="243656"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extLst>
                  <a:ext uri="{0D108BD9-81ED-4DB2-BD59-A6C34878D82A}">
                    <a16:rowId xmlns:a16="http://schemas.microsoft.com/office/drawing/2014/main" val="2462796723"/>
                  </a:ext>
                </a:extLst>
              </a:tr>
              <a:tr h="243656"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extLst>
                  <a:ext uri="{0D108BD9-81ED-4DB2-BD59-A6C34878D82A}">
                    <a16:rowId xmlns:a16="http://schemas.microsoft.com/office/drawing/2014/main" val="3930513707"/>
                  </a:ext>
                </a:extLst>
              </a:tr>
              <a:tr h="243656"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extLst>
                  <a:ext uri="{0D108BD9-81ED-4DB2-BD59-A6C34878D82A}">
                    <a16:rowId xmlns:a16="http://schemas.microsoft.com/office/drawing/2014/main" val="4098879118"/>
                  </a:ext>
                </a:extLst>
              </a:tr>
              <a:tr h="243656"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extLst>
                  <a:ext uri="{0D108BD9-81ED-4DB2-BD59-A6C34878D82A}">
                    <a16:rowId xmlns:a16="http://schemas.microsoft.com/office/drawing/2014/main" val="1615471252"/>
                  </a:ext>
                </a:extLst>
              </a:tr>
              <a:tr h="243656"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extLst>
                  <a:ext uri="{0D108BD9-81ED-4DB2-BD59-A6C34878D82A}">
                    <a16:rowId xmlns:a16="http://schemas.microsoft.com/office/drawing/2014/main" val="3796932756"/>
                  </a:ext>
                </a:extLst>
              </a:tr>
              <a:tr h="243656"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extLst>
                  <a:ext uri="{0D108BD9-81ED-4DB2-BD59-A6C34878D82A}">
                    <a16:rowId xmlns:a16="http://schemas.microsoft.com/office/drawing/2014/main" val="3669063739"/>
                  </a:ext>
                </a:extLst>
              </a:tr>
              <a:tr h="243656"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extLst>
                  <a:ext uri="{0D108BD9-81ED-4DB2-BD59-A6C34878D82A}">
                    <a16:rowId xmlns:a16="http://schemas.microsoft.com/office/drawing/2014/main" val="740385584"/>
                  </a:ext>
                </a:extLst>
              </a:tr>
              <a:tr h="243656"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extLst>
                  <a:ext uri="{0D108BD9-81ED-4DB2-BD59-A6C34878D82A}">
                    <a16:rowId xmlns:a16="http://schemas.microsoft.com/office/drawing/2014/main" val="2923601814"/>
                  </a:ext>
                </a:extLst>
              </a:tr>
              <a:tr h="243656"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extLst>
                  <a:ext uri="{0D108BD9-81ED-4DB2-BD59-A6C34878D82A}">
                    <a16:rowId xmlns:a16="http://schemas.microsoft.com/office/drawing/2014/main" val="1051705700"/>
                  </a:ext>
                </a:extLst>
              </a:tr>
              <a:tr h="243656"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extLst>
                  <a:ext uri="{0D108BD9-81ED-4DB2-BD59-A6C34878D82A}">
                    <a16:rowId xmlns:a16="http://schemas.microsoft.com/office/drawing/2014/main" val="2047844904"/>
                  </a:ext>
                </a:extLst>
              </a:tr>
              <a:tr h="243656"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>
                          <a:effectLst/>
                        </a:rPr>
                        <a:t> </a:t>
                      </a:r>
                      <a:endParaRPr lang="de-A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500" u="none" strike="noStrike" dirty="0">
                          <a:effectLst/>
                        </a:rPr>
                        <a:t> </a:t>
                      </a:r>
                      <a:endParaRPr lang="de-AT" sz="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48" marR="3648" marT="3648" marB="0" anchor="b"/>
                </a:tc>
                <a:extLst>
                  <a:ext uri="{0D108BD9-81ED-4DB2-BD59-A6C34878D82A}">
                    <a16:rowId xmlns:a16="http://schemas.microsoft.com/office/drawing/2014/main" val="23069856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38494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1" descr="C:\Users\Prinzessin Paul\AppData\Local\Packages\Microsoft.Windows.Photos_8wekyb3d8bbwe\TempState\ShareServiceTempFolder\Interreg-ATHU_Next GEn_Standard_medium.jpeg">
            <a:extLst>
              <a:ext uri="{FF2B5EF4-FFF2-40B4-BE49-F238E27FC236}">
                <a16:creationId xmlns:a16="http://schemas.microsoft.com/office/drawing/2014/main" id="{484BFAAF-E4B7-4942-ABA8-FCC87EDFAF9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545" y="-2646"/>
            <a:ext cx="4402455" cy="1638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rafik 5" descr="Sonne">
            <a:extLst>
              <a:ext uri="{FF2B5EF4-FFF2-40B4-BE49-F238E27FC236}">
                <a16:creationId xmlns:a16="http://schemas.microsoft.com/office/drawing/2014/main" id="{1923CEB4-3C0B-4B0F-9D23-EFB9A012A7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69511" y="111972"/>
            <a:ext cx="1800000" cy="1800000"/>
          </a:xfrm>
          <a:prstGeom prst="rect">
            <a:avLst/>
          </a:prstGeom>
        </p:spPr>
      </p:pic>
      <p:sp>
        <p:nvSpPr>
          <p:cNvPr id="7" name="Titel 1">
            <a:extLst>
              <a:ext uri="{FF2B5EF4-FFF2-40B4-BE49-F238E27FC236}">
                <a16:creationId xmlns:a16="http://schemas.microsoft.com/office/drawing/2014/main" id="{DFA5B519-A997-473A-A7DB-DE4047854242}"/>
              </a:ext>
            </a:extLst>
          </p:cNvPr>
          <p:cNvSpPr txBox="1">
            <a:spLocks/>
          </p:cNvSpPr>
          <p:nvPr/>
        </p:nvSpPr>
        <p:spPr>
          <a:xfrm>
            <a:off x="244243" y="2180913"/>
            <a:ext cx="11831216" cy="374139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AT" sz="7000" dirty="0">
                <a:latin typeface="Brunei" panose="030F0504020202020204" pitchFamily="66" charset="0"/>
              </a:rPr>
              <a:t>Die Sonne liefert in nur einer Stunde…mehr Energie zur Erde, als die gesamte Menschheit in einem Jahr verbraucht.</a:t>
            </a:r>
          </a:p>
        </p:txBody>
      </p:sp>
    </p:spTree>
    <p:extLst>
      <p:ext uri="{BB962C8B-B14F-4D97-AF65-F5344CB8AC3E}">
        <p14:creationId xmlns:p14="http://schemas.microsoft.com/office/powerpoint/2010/main" val="23628681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F9B327-137A-44D3-84E8-9703A60A15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3555" y="2556589"/>
            <a:ext cx="10664890" cy="3200399"/>
          </a:xfrm>
        </p:spPr>
        <p:txBody>
          <a:bodyPr>
            <a:noAutofit/>
          </a:bodyPr>
          <a:lstStyle/>
          <a:p>
            <a:pPr lvl="0"/>
            <a:r>
              <a:rPr lang="de-AT" sz="7200" dirty="0">
                <a:latin typeface="Brunei" panose="030F0504020202020204" pitchFamily="66" charset="0"/>
              </a:rPr>
              <a:t>Das erste Solarkraftwerk wurde bereits vor über </a:t>
            </a:r>
            <a:r>
              <a:rPr lang="de-AT" sz="7200" dirty="0">
                <a:solidFill>
                  <a:srgbClr val="FFF2CC"/>
                </a:solidFill>
                <a:latin typeface="Brunei" panose="030F0504020202020204" pitchFamily="66" charset="0"/>
              </a:rPr>
              <a:t>100</a:t>
            </a:r>
            <a:r>
              <a:rPr lang="de-AT" sz="7200" dirty="0">
                <a:latin typeface="Brunei" panose="030F0504020202020204" pitchFamily="66" charset="0"/>
              </a:rPr>
              <a:t> Jahren gebaut.</a:t>
            </a:r>
          </a:p>
        </p:txBody>
      </p:sp>
      <p:pic>
        <p:nvPicPr>
          <p:cNvPr id="4" name="Bild 1" descr="C:\Users\Prinzessin Paul\AppData\Local\Packages\Microsoft.Windows.Photos_8wekyb3d8bbwe\TempState\ShareServiceTempFolder\Interreg-ATHU_Next GEn_Standard_medium.jpeg">
            <a:extLst>
              <a:ext uri="{FF2B5EF4-FFF2-40B4-BE49-F238E27FC236}">
                <a16:creationId xmlns:a16="http://schemas.microsoft.com/office/drawing/2014/main" id="{484BFAAF-E4B7-4942-ABA8-FCC87EDFAF9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545" y="-2646"/>
            <a:ext cx="4402455" cy="1638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rafik 4" descr="C:\Users\medien\AppData\Local\Microsoft\Windows\INetCache\Content.Word\005-solar-panel-1.png">
            <a:extLst>
              <a:ext uri="{FF2B5EF4-FFF2-40B4-BE49-F238E27FC236}">
                <a16:creationId xmlns:a16="http://schemas.microsoft.com/office/drawing/2014/main" id="{DC247E44-FB1D-4972-96A2-7892E6D5124D}"/>
              </a:ext>
            </a:extLst>
          </p:cNvPr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492" y="99471"/>
            <a:ext cx="1800000" cy="18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itel 1">
            <a:extLst>
              <a:ext uri="{FF2B5EF4-FFF2-40B4-BE49-F238E27FC236}">
                <a16:creationId xmlns:a16="http://schemas.microsoft.com/office/drawing/2014/main" id="{DC37635C-9938-4489-A557-35BB531469BB}"/>
              </a:ext>
            </a:extLst>
          </p:cNvPr>
          <p:cNvSpPr txBox="1">
            <a:spLocks/>
          </p:cNvSpPr>
          <p:nvPr/>
        </p:nvSpPr>
        <p:spPr>
          <a:xfrm>
            <a:off x="763555" y="2556589"/>
            <a:ext cx="10664890" cy="320039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AT" sz="7200" dirty="0">
                <a:latin typeface="Brunei" panose="030F0504020202020204" pitchFamily="66" charset="0"/>
              </a:rPr>
              <a:t>Das erste Solarkraftwerk wurde bereits vor über 100 Jahren gebaut.</a:t>
            </a:r>
          </a:p>
        </p:txBody>
      </p:sp>
    </p:spTree>
    <p:extLst>
      <p:ext uri="{BB962C8B-B14F-4D97-AF65-F5344CB8AC3E}">
        <p14:creationId xmlns:p14="http://schemas.microsoft.com/office/powerpoint/2010/main" val="36712884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F9B327-137A-44D3-84E8-9703A60A15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5943" y="2849102"/>
            <a:ext cx="11793894" cy="2827175"/>
          </a:xfrm>
        </p:spPr>
        <p:txBody>
          <a:bodyPr>
            <a:noAutofit/>
          </a:bodyPr>
          <a:lstStyle/>
          <a:p>
            <a:pPr lvl="0"/>
            <a:r>
              <a:rPr lang="de-DE" sz="7200" dirty="0">
                <a:latin typeface="Brunei" panose="030F0504020202020204" pitchFamily="66" charset="0"/>
              </a:rPr>
              <a:t>Die meisten Satelliten im Erdorbit werden vollständig mit Solarenergie betrieben.</a:t>
            </a:r>
            <a:endParaRPr lang="de-AT" sz="7200" dirty="0">
              <a:latin typeface="Brunei" panose="030F0504020202020204" pitchFamily="66" charset="0"/>
            </a:endParaRPr>
          </a:p>
        </p:txBody>
      </p:sp>
      <p:pic>
        <p:nvPicPr>
          <p:cNvPr id="4" name="Bild 1" descr="C:\Users\Prinzessin Paul\AppData\Local\Packages\Microsoft.Windows.Photos_8wekyb3d8bbwe\TempState\ShareServiceTempFolder\Interreg-ATHU_Next GEn_Standard_medium.jpeg">
            <a:extLst>
              <a:ext uri="{FF2B5EF4-FFF2-40B4-BE49-F238E27FC236}">
                <a16:creationId xmlns:a16="http://schemas.microsoft.com/office/drawing/2014/main" id="{484BFAAF-E4B7-4942-ABA8-FCC87EDFAF9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545" y="-2646"/>
            <a:ext cx="4402455" cy="1638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rafik 4" descr="Satellit">
            <a:extLst>
              <a:ext uri="{FF2B5EF4-FFF2-40B4-BE49-F238E27FC236}">
                <a16:creationId xmlns:a16="http://schemas.microsoft.com/office/drawing/2014/main" id="{DBC37A27-94B3-4319-875B-4115A8FCDA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25533"/>
            <a:ext cx="1800000" cy="1800000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203FE83F-0CFF-41E9-A0E8-0F26092F544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5" y="0"/>
            <a:ext cx="121861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6245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1" descr="C:\Users\Prinzessin Paul\AppData\Local\Packages\Microsoft.Windows.Photos_8wekyb3d8bbwe\TempState\ShareServiceTempFolder\Interreg-ATHU_Next GEn_Standard_medium.jpeg">
            <a:extLst>
              <a:ext uri="{FF2B5EF4-FFF2-40B4-BE49-F238E27FC236}">
                <a16:creationId xmlns:a16="http://schemas.microsoft.com/office/drawing/2014/main" id="{484BFAAF-E4B7-4942-ABA8-FCC87EDFAF9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545" y="-2646"/>
            <a:ext cx="4402455" cy="16383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B0F7A1B9-A5B4-4959-858F-2AA02BC75A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7951" y="1960829"/>
            <a:ext cx="11831216" cy="3769566"/>
          </a:xfrm>
        </p:spPr>
        <p:txBody>
          <a:bodyPr>
            <a:noAutofit/>
          </a:bodyPr>
          <a:lstStyle/>
          <a:p>
            <a:pPr lvl="0"/>
            <a:r>
              <a:rPr lang="de-AT" sz="7200" dirty="0">
                <a:latin typeface="Brunei" panose="030F0504020202020204" pitchFamily="66" charset="0"/>
              </a:rPr>
              <a:t>Ein einziges großes Windrad kann genug Strom für rund </a:t>
            </a:r>
            <a:r>
              <a:rPr lang="de-AT" sz="7200" dirty="0">
                <a:solidFill>
                  <a:srgbClr val="F2F2F2"/>
                </a:solidFill>
                <a:latin typeface="Brunei" panose="030F0504020202020204" pitchFamily="66" charset="0"/>
              </a:rPr>
              <a:t>1.500</a:t>
            </a:r>
            <a:r>
              <a:rPr lang="de-AT" sz="7200" dirty="0">
                <a:latin typeface="Brunei" panose="030F0504020202020204" pitchFamily="66" charset="0"/>
              </a:rPr>
              <a:t> Haushalte erzeugen.</a:t>
            </a:r>
          </a:p>
        </p:txBody>
      </p:sp>
      <p:pic>
        <p:nvPicPr>
          <p:cNvPr id="6" name="Grafik 5" descr="C:\Users\medien\AppData\Local\Microsoft\Windows\INetCache\Content.Word\001-wind-power.png">
            <a:extLst>
              <a:ext uri="{FF2B5EF4-FFF2-40B4-BE49-F238E27FC236}">
                <a16:creationId xmlns:a16="http://schemas.microsoft.com/office/drawing/2014/main" id="{61E7222F-8C58-4E19-AB78-20919601C4FD}"/>
              </a:ext>
            </a:extLst>
          </p:cNvPr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951" y="160829"/>
            <a:ext cx="1800000" cy="18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itel 1">
            <a:extLst>
              <a:ext uri="{FF2B5EF4-FFF2-40B4-BE49-F238E27FC236}">
                <a16:creationId xmlns:a16="http://schemas.microsoft.com/office/drawing/2014/main" id="{0B276B95-D6BF-4598-A82C-F1590513E338}"/>
              </a:ext>
            </a:extLst>
          </p:cNvPr>
          <p:cNvSpPr txBox="1">
            <a:spLocks/>
          </p:cNvSpPr>
          <p:nvPr/>
        </p:nvSpPr>
        <p:spPr>
          <a:xfrm>
            <a:off x="167951" y="1960829"/>
            <a:ext cx="11831216" cy="376956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AT" sz="7200" dirty="0">
                <a:latin typeface="Brunei" panose="030F0504020202020204" pitchFamily="66" charset="0"/>
              </a:rPr>
              <a:t>Ein einziges großes Windrad kann genug Strom für rund 1.500 Haushalte erzeugen.</a:t>
            </a:r>
          </a:p>
        </p:txBody>
      </p:sp>
    </p:spTree>
    <p:extLst>
      <p:ext uri="{BB962C8B-B14F-4D97-AF65-F5344CB8AC3E}">
        <p14:creationId xmlns:p14="http://schemas.microsoft.com/office/powerpoint/2010/main" val="42048868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07656FF6-6703-4804-AD9B-5F5BC6AA9C32}"/>
              </a:ext>
            </a:extLst>
          </p:cNvPr>
          <p:cNvGrpSpPr/>
          <p:nvPr/>
        </p:nvGrpSpPr>
        <p:grpSpPr>
          <a:xfrm>
            <a:off x="474133" y="0"/>
            <a:ext cx="11243733" cy="6856472"/>
            <a:chOff x="1571625" y="704850"/>
            <a:chExt cx="9180000" cy="5598000"/>
          </a:xfrm>
        </p:grpSpPr>
        <p:grpSp>
          <p:nvGrpSpPr>
            <p:cNvPr id="4" name="Gruppieren 3">
              <a:extLst>
                <a:ext uri="{FF2B5EF4-FFF2-40B4-BE49-F238E27FC236}">
                  <a16:creationId xmlns:a16="http://schemas.microsoft.com/office/drawing/2014/main" id="{988D1DF5-F18F-4F0A-91D5-423642520941}"/>
                </a:ext>
              </a:extLst>
            </p:cNvPr>
            <p:cNvGrpSpPr/>
            <p:nvPr/>
          </p:nvGrpSpPr>
          <p:grpSpPr>
            <a:xfrm>
              <a:off x="1571625" y="704850"/>
              <a:ext cx="9000000" cy="5418000"/>
              <a:chOff x="1162050" y="400050"/>
              <a:chExt cx="9000000" cy="5418000"/>
            </a:xfrm>
            <a:solidFill>
              <a:srgbClr val="0070C0"/>
            </a:solidFill>
          </p:grpSpPr>
          <p:pic>
            <p:nvPicPr>
              <p:cNvPr id="3" name="Grafik 2" descr="Haus">
                <a:extLst>
                  <a:ext uri="{FF2B5EF4-FFF2-40B4-BE49-F238E27FC236}">
                    <a16:creationId xmlns:a16="http://schemas.microsoft.com/office/drawing/2014/main" id="{8D42F4BD-406B-4D40-A419-E3223413BD1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162050" y="4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19" name="Grafik 118" descr="Haus">
                <a:extLst>
                  <a:ext uri="{FF2B5EF4-FFF2-40B4-BE49-F238E27FC236}">
                    <a16:creationId xmlns:a16="http://schemas.microsoft.com/office/drawing/2014/main" id="{7232ADDB-A3E8-4D2F-B8D9-2C90E8BE2E3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522050" y="4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20" name="Grafik 119" descr="Haus">
                <a:extLst>
                  <a:ext uri="{FF2B5EF4-FFF2-40B4-BE49-F238E27FC236}">
                    <a16:creationId xmlns:a16="http://schemas.microsoft.com/office/drawing/2014/main" id="{2EC3C871-A48A-4FE6-B481-824A9FA2E50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882050" y="4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21" name="Grafik 120" descr="Haus">
                <a:extLst>
                  <a:ext uri="{FF2B5EF4-FFF2-40B4-BE49-F238E27FC236}">
                    <a16:creationId xmlns:a16="http://schemas.microsoft.com/office/drawing/2014/main" id="{71690DB1-AE63-4030-A885-9A1B84D8425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2242050" y="4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22" name="Grafik 121" descr="Haus">
                <a:extLst>
                  <a:ext uri="{FF2B5EF4-FFF2-40B4-BE49-F238E27FC236}">
                    <a16:creationId xmlns:a16="http://schemas.microsoft.com/office/drawing/2014/main" id="{2AA2DE3C-75A8-4FAF-80CD-99287EF849C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2602050" y="4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23" name="Grafik 122" descr="Haus">
                <a:extLst>
                  <a:ext uri="{FF2B5EF4-FFF2-40B4-BE49-F238E27FC236}">
                    <a16:creationId xmlns:a16="http://schemas.microsoft.com/office/drawing/2014/main" id="{8D9B6FAF-EFE1-46F7-8CEC-6D7C68BBA95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162050" y="7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24" name="Grafik 123" descr="Haus">
                <a:extLst>
                  <a:ext uri="{FF2B5EF4-FFF2-40B4-BE49-F238E27FC236}">
                    <a16:creationId xmlns:a16="http://schemas.microsoft.com/office/drawing/2014/main" id="{42579ACA-3DF2-46DE-9033-805B6E5FFE0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522050" y="7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25" name="Grafik 124" descr="Haus">
                <a:extLst>
                  <a:ext uri="{FF2B5EF4-FFF2-40B4-BE49-F238E27FC236}">
                    <a16:creationId xmlns:a16="http://schemas.microsoft.com/office/drawing/2014/main" id="{7E963976-023E-46EC-B83D-C1C32E11C97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882050" y="7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26" name="Grafik 125" descr="Haus">
                <a:extLst>
                  <a:ext uri="{FF2B5EF4-FFF2-40B4-BE49-F238E27FC236}">
                    <a16:creationId xmlns:a16="http://schemas.microsoft.com/office/drawing/2014/main" id="{136CFD4C-1135-4108-B09E-DF51F75659F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2242050" y="7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27" name="Grafik 126" descr="Haus">
                <a:extLst>
                  <a:ext uri="{FF2B5EF4-FFF2-40B4-BE49-F238E27FC236}">
                    <a16:creationId xmlns:a16="http://schemas.microsoft.com/office/drawing/2014/main" id="{3125289A-7192-45C7-ADE2-47CEEA12133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2602050" y="7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28" name="Grafik 127" descr="Haus">
                <a:extLst>
                  <a:ext uri="{FF2B5EF4-FFF2-40B4-BE49-F238E27FC236}">
                    <a16:creationId xmlns:a16="http://schemas.microsoft.com/office/drawing/2014/main" id="{849C38A0-5DBB-4F70-BB62-D2900E5286B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162050" y="11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29" name="Grafik 128" descr="Haus">
                <a:extLst>
                  <a:ext uri="{FF2B5EF4-FFF2-40B4-BE49-F238E27FC236}">
                    <a16:creationId xmlns:a16="http://schemas.microsoft.com/office/drawing/2014/main" id="{5F489613-DE3A-4225-BB18-93206C7917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522050" y="11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30" name="Grafik 129" descr="Haus">
                <a:extLst>
                  <a:ext uri="{FF2B5EF4-FFF2-40B4-BE49-F238E27FC236}">
                    <a16:creationId xmlns:a16="http://schemas.microsoft.com/office/drawing/2014/main" id="{407DCD63-6A85-4BCA-B0E8-5F05891A353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882050" y="11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31" name="Grafik 130" descr="Haus">
                <a:extLst>
                  <a:ext uri="{FF2B5EF4-FFF2-40B4-BE49-F238E27FC236}">
                    <a16:creationId xmlns:a16="http://schemas.microsoft.com/office/drawing/2014/main" id="{30E8D5DD-C495-45F6-8917-5DE8E2B9C5B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2242050" y="11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32" name="Grafik 131" descr="Haus">
                <a:extLst>
                  <a:ext uri="{FF2B5EF4-FFF2-40B4-BE49-F238E27FC236}">
                    <a16:creationId xmlns:a16="http://schemas.microsoft.com/office/drawing/2014/main" id="{27ECFA86-2676-4853-A725-61B1A05F70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2602050" y="11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33" name="Grafik 132" descr="Haus">
                <a:extLst>
                  <a:ext uri="{FF2B5EF4-FFF2-40B4-BE49-F238E27FC236}">
                    <a16:creationId xmlns:a16="http://schemas.microsoft.com/office/drawing/2014/main" id="{1A726B99-CC7B-4F05-AAED-1DA0755CE2B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162050" y="14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34" name="Grafik 133" descr="Haus">
                <a:extLst>
                  <a:ext uri="{FF2B5EF4-FFF2-40B4-BE49-F238E27FC236}">
                    <a16:creationId xmlns:a16="http://schemas.microsoft.com/office/drawing/2014/main" id="{DEFA9DBD-17C9-44FD-B3B9-1E0D690F94E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522050" y="14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35" name="Grafik 134" descr="Haus">
                <a:extLst>
                  <a:ext uri="{FF2B5EF4-FFF2-40B4-BE49-F238E27FC236}">
                    <a16:creationId xmlns:a16="http://schemas.microsoft.com/office/drawing/2014/main" id="{5B3643BE-16AD-41CD-BAE0-983AF888CBA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882050" y="14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36" name="Grafik 135" descr="Haus">
                <a:extLst>
                  <a:ext uri="{FF2B5EF4-FFF2-40B4-BE49-F238E27FC236}">
                    <a16:creationId xmlns:a16="http://schemas.microsoft.com/office/drawing/2014/main" id="{B002E1F2-571E-4C3F-B68F-765BB54DD1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2242050" y="14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37" name="Grafik 136" descr="Haus">
                <a:extLst>
                  <a:ext uri="{FF2B5EF4-FFF2-40B4-BE49-F238E27FC236}">
                    <a16:creationId xmlns:a16="http://schemas.microsoft.com/office/drawing/2014/main" id="{FB94A1BF-F2FA-4B2E-BF87-22707315D04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2602050" y="14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38" name="Grafik 137" descr="Haus">
                <a:extLst>
                  <a:ext uri="{FF2B5EF4-FFF2-40B4-BE49-F238E27FC236}">
                    <a16:creationId xmlns:a16="http://schemas.microsoft.com/office/drawing/2014/main" id="{E59BF0C4-0895-4C29-9AFB-3DC2FD629B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162050" y="18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39" name="Grafik 138" descr="Haus">
                <a:extLst>
                  <a:ext uri="{FF2B5EF4-FFF2-40B4-BE49-F238E27FC236}">
                    <a16:creationId xmlns:a16="http://schemas.microsoft.com/office/drawing/2014/main" id="{E5FE3110-A335-47E2-A6A3-4A4FF3B8040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522050" y="18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40" name="Grafik 139" descr="Haus">
                <a:extLst>
                  <a:ext uri="{FF2B5EF4-FFF2-40B4-BE49-F238E27FC236}">
                    <a16:creationId xmlns:a16="http://schemas.microsoft.com/office/drawing/2014/main" id="{03CC8E76-E918-4053-95E4-5D7CB416CAA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882050" y="18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41" name="Grafik 140" descr="Haus">
                <a:extLst>
                  <a:ext uri="{FF2B5EF4-FFF2-40B4-BE49-F238E27FC236}">
                    <a16:creationId xmlns:a16="http://schemas.microsoft.com/office/drawing/2014/main" id="{EEA27A2D-B6F6-4A78-A63B-C16B42C2BD0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2242050" y="18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42" name="Grafik 141" descr="Haus">
                <a:extLst>
                  <a:ext uri="{FF2B5EF4-FFF2-40B4-BE49-F238E27FC236}">
                    <a16:creationId xmlns:a16="http://schemas.microsoft.com/office/drawing/2014/main" id="{4E1AFF80-735E-4526-ACF6-8CAD9074B2B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2602050" y="18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43" name="Grafik 142" descr="Haus">
                <a:extLst>
                  <a:ext uri="{FF2B5EF4-FFF2-40B4-BE49-F238E27FC236}">
                    <a16:creationId xmlns:a16="http://schemas.microsoft.com/office/drawing/2014/main" id="{23D690DC-A259-40E1-993C-D468613969E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2962050" y="4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44" name="Grafik 143" descr="Haus">
                <a:extLst>
                  <a:ext uri="{FF2B5EF4-FFF2-40B4-BE49-F238E27FC236}">
                    <a16:creationId xmlns:a16="http://schemas.microsoft.com/office/drawing/2014/main" id="{C789CEF7-7DCD-4BD5-84CB-2CFEFF5013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322050" y="4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45" name="Grafik 144" descr="Haus">
                <a:extLst>
                  <a:ext uri="{FF2B5EF4-FFF2-40B4-BE49-F238E27FC236}">
                    <a16:creationId xmlns:a16="http://schemas.microsoft.com/office/drawing/2014/main" id="{AF0666BA-69CD-4056-95D3-C79D5590B8C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682050" y="4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46" name="Grafik 145" descr="Haus">
                <a:extLst>
                  <a:ext uri="{FF2B5EF4-FFF2-40B4-BE49-F238E27FC236}">
                    <a16:creationId xmlns:a16="http://schemas.microsoft.com/office/drawing/2014/main" id="{EDEB4ED6-CFC8-4A6A-86DA-4E3BEA9C1C2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042050" y="4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47" name="Grafik 146" descr="Haus">
                <a:extLst>
                  <a:ext uri="{FF2B5EF4-FFF2-40B4-BE49-F238E27FC236}">
                    <a16:creationId xmlns:a16="http://schemas.microsoft.com/office/drawing/2014/main" id="{FC0D34AD-D040-4ABC-9D2D-89795E6E4E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402050" y="4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48" name="Grafik 147" descr="Haus">
                <a:extLst>
                  <a:ext uri="{FF2B5EF4-FFF2-40B4-BE49-F238E27FC236}">
                    <a16:creationId xmlns:a16="http://schemas.microsoft.com/office/drawing/2014/main" id="{E8E837E1-072E-43C1-8372-BDE497046C5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2962050" y="7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49" name="Grafik 148" descr="Haus">
                <a:extLst>
                  <a:ext uri="{FF2B5EF4-FFF2-40B4-BE49-F238E27FC236}">
                    <a16:creationId xmlns:a16="http://schemas.microsoft.com/office/drawing/2014/main" id="{92F7C7AE-F23E-4CA6-BFC2-D656FDF2D2A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322050" y="7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50" name="Grafik 149" descr="Haus">
                <a:extLst>
                  <a:ext uri="{FF2B5EF4-FFF2-40B4-BE49-F238E27FC236}">
                    <a16:creationId xmlns:a16="http://schemas.microsoft.com/office/drawing/2014/main" id="{46797087-9E57-4C60-81CA-902C934EA6E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682050" y="7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51" name="Grafik 150" descr="Haus">
                <a:extLst>
                  <a:ext uri="{FF2B5EF4-FFF2-40B4-BE49-F238E27FC236}">
                    <a16:creationId xmlns:a16="http://schemas.microsoft.com/office/drawing/2014/main" id="{A4113475-E9D9-4482-B993-B691B15A12A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042050" y="7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52" name="Grafik 151" descr="Haus">
                <a:extLst>
                  <a:ext uri="{FF2B5EF4-FFF2-40B4-BE49-F238E27FC236}">
                    <a16:creationId xmlns:a16="http://schemas.microsoft.com/office/drawing/2014/main" id="{00A70D4F-3D70-4FFA-8B23-79DBE37D29F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402050" y="7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53" name="Grafik 152" descr="Haus">
                <a:extLst>
                  <a:ext uri="{FF2B5EF4-FFF2-40B4-BE49-F238E27FC236}">
                    <a16:creationId xmlns:a16="http://schemas.microsoft.com/office/drawing/2014/main" id="{5E067B5E-6287-4E3F-AA30-A902A44B84C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2962050" y="11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54" name="Grafik 153" descr="Haus">
                <a:extLst>
                  <a:ext uri="{FF2B5EF4-FFF2-40B4-BE49-F238E27FC236}">
                    <a16:creationId xmlns:a16="http://schemas.microsoft.com/office/drawing/2014/main" id="{AAFA2CD1-7DCB-4103-9F91-44749FFB932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322050" y="11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55" name="Grafik 154" descr="Haus">
                <a:extLst>
                  <a:ext uri="{FF2B5EF4-FFF2-40B4-BE49-F238E27FC236}">
                    <a16:creationId xmlns:a16="http://schemas.microsoft.com/office/drawing/2014/main" id="{850AFFAE-2990-47E8-9035-158D57236D4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682050" y="11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56" name="Grafik 155" descr="Haus">
                <a:extLst>
                  <a:ext uri="{FF2B5EF4-FFF2-40B4-BE49-F238E27FC236}">
                    <a16:creationId xmlns:a16="http://schemas.microsoft.com/office/drawing/2014/main" id="{ACB29EA5-9867-4703-A62A-D3A59013D7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042050" y="11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57" name="Grafik 156" descr="Haus">
                <a:extLst>
                  <a:ext uri="{FF2B5EF4-FFF2-40B4-BE49-F238E27FC236}">
                    <a16:creationId xmlns:a16="http://schemas.microsoft.com/office/drawing/2014/main" id="{9BA49324-8ECA-4F37-A14E-DB56F03AF19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402050" y="11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58" name="Grafik 157" descr="Haus">
                <a:extLst>
                  <a:ext uri="{FF2B5EF4-FFF2-40B4-BE49-F238E27FC236}">
                    <a16:creationId xmlns:a16="http://schemas.microsoft.com/office/drawing/2014/main" id="{5F0ECB40-287C-4343-B338-BFE44225EC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2962050" y="14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59" name="Grafik 158" descr="Haus">
                <a:extLst>
                  <a:ext uri="{FF2B5EF4-FFF2-40B4-BE49-F238E27FC236}">
                    <a16:creationId xmlns:a16="http://schemas.microsoft.com/office/drawing/2014/main" id="{38715841-DD5F-4A59-9571-8ADE15C344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322050" y="14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60" name="Grafik 159" descr="Haus">
                <a:extLst>
                  <a:ext uri="{FF2B5EF4-FFF2-40B4-BE49-F238E27FC236}">
                    <a16:creationId xmlns:a16="http://schemas.microsoft.com/office/drawing/2014/main" id="{804BB4F5-8D42-4041-839D-1DBF7C1BEF2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682050" y="14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61" name="Grafik 160" descr="Haus">
                <a:extLst>
                  <a:ext uri="{FF2B5EF4-FFF2-40B4-BE49-F238E27FC236}">
                    <a16:creationId xmlns:a16="http://schemas.microsoft.com/office/drawing/2014/main" id="{0BC00D55-797A-4B77-8129-B34F57AE1ED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042050" y="14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62" name="Grafik 161" descr="Haus">
                <a:extLst>
                  <a:ext uri="{FF2B5EF4-FFF2-40B4-BE49-F238E27FC236}">
                    <a16:creationId xmlns:a16="http://schemas.microsoft.com/office/drawing/2014/main" id="{06B665FE-3380-491A-B532-9FF5C811D2D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402050" y="14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63" name="Grafik 162" descr="Haus">
                <a:extLst>
                  <a:ext uri="{FF2B5EF4-FFF2-40B4-BE49-F238E27FC236}">
                    <a16:creationId xmlns:a16="http://schemas.microsoft.com/office/drawing/2014/main" id="{C8ED1577-5AFF-4183-99B0-19E98691327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2962050" y="18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64" name="Grafik 163" descr="Haus">
                <a:extLst>
                  <a:ext uri="{FF2B5EF4-FFF2-40B4-BE49-F238E27FC236}">
                    <a16:creationId xmlns:a16="http://schemas.microsoft.com/office/drawing/2014/main" id="{FB16AB2D-1F6C-42F8-9F98-95113D6515A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322050" y="18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65" name="Grafik 164" descr="Haus">
                <a:extLst>
                  <a:ext uri="{FF2B5EF4-FFF2-40B4-BE49-F238E27FC236}">
                    <a16:creationId xmlns:a16="http://schemas.microsoft.com/office/drawing/2014/main" id="{F476A7F1-1249-49B1-BB97-F801A9F699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682050" y="18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66" name="Grafik 165" descr="Haus">
                <a:extLst>
                  <a:ext uri="{FF2B5EF4-FFF2-40B4-BE49-F238E27FC236}">
                    <a16:creationId xmlns:a16="http://schemas.microsoft.com/office/drawing/2014/main" id="{3526C975-A0DB-46B3-A364-7455A04D3BB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042050" y="18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67" name="Grafik 166" descr="Haus">
                <a:extLst>
                  <a:ext uri="{FF2B5EF4-FFF2-40B4-BE49-F238E27FC236}">
                    <a16:creationId xmlns:a16="http://schemas.microsoft.com/office/drawing/2014/main" id="{A77231C4-5910-4FE4-8D31-275DD8082D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402050" y="18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68" name="Grafik 167" descr="Haus">
                <a:extLst>
                  <a:ext uri="{FF2B5EF4-FFF2-40B4-BE49-F238E27FC236}">
                    <a16:creationId xmlns:a16="http://schemas.microsoft.com/office/drawing/2014/main" id="{5C83707F-0213-4BE2-A584-DD29D884492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762050" y="4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69" name="Grafik 168" descr="Haus">
                <a:extLst>
                  <a:ext uri="{FF2B5EF4-FFF2-40B4-BE49-F238E27FC236}">
                    <a16:creationId xmlns:a16="http://schemas.microsoft.com/office/drawing/2014/main" id="{F4DFC80B-5A53-43F3-B730-784163EFD74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122050" y="4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70" name="Grafik 169" descr="Haus">
                <a:extLst>
                  <a:ext uri="{FF2B5EF4-FFF2-40B4-BE49-F238E27FC236}">
                    <a16:creationId xmlns:a16="http://schemas.microsoft.com/office/drawing/2014/main" id="{65F624F9-5CB8-4471-B6CC-81A95B7571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482050" y="4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71" name="Grafik 170" descr="Haus">
                <a:extLst>
                  <a:ext uri="{FF2B5EF4-FFF2-40B4-BE49-F238E27FC236}">
                    <a16:creationId xmlns:a16="http://schemas.microsoft.com/office/drawing/2014/main" id="{61BDC032-66FC-4839-B3A0-77000058ACC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842050" y="4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72" name="Grafik 171" descr="Haus">
                <a:extLst>
                  <a:ext uri="{FF2B5EF4-FFF2-40B4-BE49-F238E27FC236}">
                    <a16:creationId xmlns:a16="http://schemas.microsoft.com/office/drawing/2014/main" id="{F9060308-BB02-4730-A28F-4BA02FD39C7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6202050" y="4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73" name="Grafik 172" descr="Haus">
                <a:extLst>
                  <a:ext uri="{FF2B5EF4-FFF2-40B4-BE49-F238E27FC236}">
                    <a16:creationId xmlns:a16="http://schemas.microsoft.com/office/drawing/2014/main" id="{72F3C281-0AB6-4197-8D1F-737D37DE4A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762050" y="7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74" name="Grafik 173" descr="Haus">
                <a:extLst>
                  <a:ext uri="{FF2B5EF4-FFF2-40B4-BE49-F238E27FC236}">
                    <a16:creationId xmlns:a16="http://schemas.microsoft.com/office/drawing/2014/main" id="{13934634-5CEB-47A1-BD1A-0B2C2343876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122050" y="7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75" name="Grafik 174" descr="Haus">
                <a:extLst>
                  <a:ext uri="{FF2B5EF4-FFF2-40B4-BE49-F238E27FC236}">
                    <a16:creationId xmlns:a16="http://schemas.microsoft.com/office/drawing/2014/main" id="{13DE8F04-636B-407A-94E9-EB43A268CDB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482050" y="7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76" name="Grafik 175" descr="Haus">
                <a:extLst>
                  <a:ext uri="{FF2B5EF4-FFF2-40B4-BE49-F238E27FC236}">
                    <a16:creationId xmlns:a16="http://schemas.microsoft.com/office/drawing/2014/main" id="{DE59707F-0784-4ADB-ACB9-F36255E506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842050" y="7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77" name="Grafik 176" descr="Haus">
                <a:extLst>
                  <a:ext uri="{FF2B5EF4-FFF2-40B4-BE49-F238E27FC236}">
                    <a16:creationId xmlns:a16="http://schemas.microsoft.com/office/drawing/2014/main" id="{9C90B2E1-C522-4EFF-A396-879B19F19B9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6202050" y="7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78" name="Grafik 177" descr="Haus">
                <a:extLst>
                  <a:ext uri="{FF2B5EF4-FFF2-40B4-BE49-F238E27FC236}">
                    <a16:creationId xmlns:a16="http://schemas.microsoft.com/office/drawing/2014/main" id="{02E8DE1F-B203-4BC7-98B0-5CEABD6D9A9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762050" y="11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79" name="Grafik 178" descr="Haus">
                <a:extLst>
                  <a:ext uri="{FF2B5EF4-FFF2-40B4-BE49-F238E27FC236}">
                    <a16:creationId xmlns:a16="http://schemas.microsoft.com/office/drawing/2014/main" id="{19287FBB-C506-45C2-977D-012ACA74E16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122050" y="11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80" name="Grafik 179" descr="Haus">
                <a:extLst>
                  <a:ext uri="{FF2B5EF4-FFF2-40B4-BE49-F238E27FC236}">
                    <a16:creationId xmlns:a16="http://schemas.microsoft.com/office/drawing/2014/main" id="{B281EB58-CF5D-4DA1-9CB7-06BF5FE195E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482050" y="11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81" name="Grafik 180" descr="Haus">
                <a:extLst>
                  <a:ext uri="{FF2B5EF4-FFF2-40B4-BE49-F238E27FC236}">
                    <a16:creationId xmlns:a16="http://schemas.microsoft.com/office/drawing/2014/main" id="{9C37BC08-A694-4628-9D99-CFC6591DED6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842050" y="11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82" name="Grafik 181" descr="Haus">
                <a:extLst>
                  <a:ext uri="{FF2B5EF4-FFF2-40B4-BE49-F238E27FC236}">
                    <a16:creationId xmlns:a16="http://schemas.microsoft.com/office/drawing/2014/main" id="{5D6AE2C8-23B3-489C-A2F8-A81D977B099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6202050" y="11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83" name="Grafik 182" descr="Haus">
                <a:extLst>
                  <a:ext uri="{FF2B5EF4-FFF2-40B4-BE49-F238E27FC236}">
                    <a16:creationId xmlns:a16="http://schemas.microsoft.com/office/drawing/2014/main" id="{2FD25262-9CAE-451F-966B-CAFB2A9A2A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762050" y="14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84" name="Grafik 183" descr="Haus">
                <a:extLst>
                  <a:ext uri="{FF2B5EF4-FFF2-40B4-BE49-F238E27FC236}">
                    <a16:creationId xmlns:a16="http://schemas.microsoft.com/office/drawing/2014/main" id="{CA237C96-C7A2-4832-B57A-8E02C53D15E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122050" y="14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85" name="Grafik 184" descr="Haus">
                <a:extLst>
                  <a:ext uri="{FF2B5EF4-FFF2-40B4-BE49-F238E27FC236}">
                    <a16:creationId xmlns:a16="http://schemas.microsoft.com/office/drawing/2014/main" id="{FD26D782-3569-4B31-8FC1-02212909E2C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482050" y="14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86" name="Grafik 185" descr="Haus">
                <a:extLst>
                  <a:ext uri="{FF2B5EF4-FFF2-40B4-BE49-F238E27FC236}">
                    <a16:creationId xmlns:a16="http://schemas.microsoft.com/office/drawing/2014/main" id="{3126DD5C-E2A2-4D9B-9E90-BA693B3E134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842050" y="14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87" name="Grafik 186" descr="Haus">
                <a:extLst>
                  <a:ext uri="{FF2B5EF4-FFF2-40B4-BE49-F238E27FC236}">
                    <a16:creationId xmlns:a16="http://schemas.microsoft.com/office/drawing/2014/main" id="{B5AE7C2F-FB05-478E-8AD0-250E6576440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6202050" y="14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88" name="Grafik 187" descr="Haus">
                <a:extLst>
                  <a:ext uri="{FF2B5EF4-FFF2-40B4-BE49-F238E27FC236}">
                    <a16:creationId xmlns:a16="http://schemas.microsoft.com/office/drawing/2014/main" id="{7CC08BAD-30A3-413A-9C7A-B127D48B4C2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762050" y="18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89" name="Grafik 188" descr="Haus">
                <a:extLst>
                  <a:ext uri="{FF2B5EF4-FFF2-40B4-BE49-F238E27FC236}">
                    <a16:creationId xmlns:a16="http://schemas.microsoft.com/office/drawing/2014/main" id="{CC2D2A35-58B7-454C-AD09-4C8415AA8C2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122050" y="18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90" name="Grafik 189" descr="Haus">
                <a:extLst>
                  <a:ext uri="{FF2B5EF4-FFF2-40B4-BE49-F238E27FC236}">
                    <a16:creationId xmlns:a16="http://schemas.microsoft.com/office/drawing/2014/main" id="{D5849D32-AB20-4665-9BB6-E4378CA0CFF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482050" y="18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91" name="Grafik 190" descr="Haus">
                <a:extLst>
                  <a:ext uri="{FF2B5EF4-FFF2-40B4-BE49-F238E27FC236}">
                    <a16:creationId xmlns:a16="http://schemas.microsoft.com/office/drawing/2014/main" id="{F09D035D-88C6-451E-957D-C7FE4623888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842050" y="18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92" name="Grafik 191" descr="Haus">
                <a:extLst>
                  <a:ext uri="{FF2B5EF4-FFF2-40B4-BE49-F238E27FC236}">
                    <a16:creationId xmlns:a16="http://schemas.microsoft.com/office/drawing/2014/main" id="{AE0EB6DA-5507-4259-8C3A-4B444A836CB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6202050" y="18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93" name="Grafik 192" descr="Haus">
                <a:extLst>
                  <a:ext uri="{FF2B5EF4-FFF2-40B4-BE49-F238E27FC236}">
                    <a16:creationId xmlns:a16="http://schemas.microsoft.com/office/drawing/2014/main" id="{DB581CD0-ADCD-491B-91CC-FF854291C1F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6562050" y="4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94" name="Grafik 193" descr="Haus">
                <a:extLst>
                  <a:ext uri="{FF2B5EF4-FFF2-40B4-BE49-F238E27FC236}">
                    <a16:creationId xmlns:a16="http://schemas.microsoft.com/office/drawing/2014/main" id="{F96D6B8D-D315-45B1-A0E1-BE010713B6B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6922050" y="4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95" name="Grafik 194" descr="Haus">
                <a:extLst>
                  <a:ext uri="{FF2B5EF4-FFF2-40B4-BE49-F238E27FC236}">
                    <a16:creationId xmlns:a16="http://schemas.microsoft.com/office/drawing/2014/main" id="{4C84E9E2-3C0A-4698-87B5-271867BD7E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7282050" y="4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96" name="Grafik 195" descr="Haus">
                <a:extLst>
                  <a:ext uri="{FF2B5EF4-FFF2-40B4-BE49-F238E27FC236}">
                    <a16:creationId xmlns:a16="http://schemas.microsoft.com/office/drawing/2014/main" id="{0F24235B-7E45-4369-B040-51DD098018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7642050" y="4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97" name="Grafik 196" descr="Haus">
                <a:extLst>
                  <a:ext uri="{FF2B5EF4-FFF2-40B4-BE49-F238E27FC236}">
                    <a16:creationId xmlns:a16="http://schemas.microsoft.com/office/drawing/2014/main" id="{88BDFA9F-FCAE-454E-B59C-92EF1CF979E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002050" y="4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98" name="Grafik 197" descr="Haus">
                <a:extLst>
                  <a:ext uri="{FF2B5EF4-FFF2-40B4-BE49-F238E27FC236}">
                    <a16:creationId xmlns:a16="http://schemas.microsoft.com/office/drawing/2014/main" id="{7865CBC5-9040-47AC-B71A-74564C8C6E1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6562050" y="7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199" name="Grafik 198" descr="Haus">
                <a:extLst>
                  <a:ext uri="{FF2B5EF4-FFF2-40B4-BE49-F238E27FC236}">
                    <a16:creationId xmlns:a16="http://schemas.microsoft.com/office/drawing/2014/main" id="{501EDB55-41D6-4D7D-8E7C-3D465FAF1B6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6922050" y="7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00" name="Grafik 199" descr="Haus">
                <a:extLst>
                  <a:ext uri="{FF2B5EF4-FFF2-40B4-BE49-F238E27FC236}">
                    <a16:creationId xmlns:a16="http://schemas.microsoft.com/office/drawing/2014/main" id="{F07A9548-AF7E-48B4-9517-645B533BBCA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7282050" y="7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01" name="Grafik 200" descr="Haus">
                <a:extLst>
                  <a:ext uri="{FF2B5EF4-FFF2-40B4-BE49-F238E27FC236}">
                    <a16:creationId xmlns:a16="http://schemas.microsoft.com/office/drawing/2014/main" id="{B3C9E826-9B66-406D-987B-891E814903D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7642050" y="7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02" name="Grafik 201" descr="Haus">
                <a:extLst>
                  <a:ext uri="{FF2B5EF4-FFF2-40B4-BE49-F238E27FC236}">
                    <a16:creationId xmlns:a16="http://schemas.microsoft.com/office/drawing/2014/main" id="{8D6CA639-CB63-4053-B015-1116CF0E147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002050" y="7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03" name="Grafik 202" descr="Haus">
                <a:extLst>
                  <a:ext uri="{FF2B5EF4-FFF2-40B4-BE49-F238E27FC236}">
                    <a16:creationId xmlns:a16="http://schemas.microsoft.com/office/drawing/2014/main" id="{25D04179-04D6-4939-87F9-24D34D4E50C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6562050" y="11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04" name="Grafik 203" descr="Haus">
                <a:extLst>
                  <a:ext uri="{FF2B5EF4-FFF2-40B4-BE49-F238E27FC236}">
                    <a16:creationId xmlns:a16="http://schemas.microsoft.com/office/drawing/2014/main" id="{44743CF4-56C8-4D2C-875C-455FC45FCB0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6922050" y="11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05" name="Grafik 204" descr="Haus">
                <a:extLst>
                  <a:ext uri="{FF2B5EF4-FFF2-40B4-BE49-F238E27FC236}">
                    <a16:creationId xmlns:a16="http://schemas.microsoft.com/office/drawing/2014/main" id="{A3301F03-E4A9-489C-87B5-1E891E672BA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7282050" y="11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06" name="Grafik 205" descr="Haus">
                <a:extLst>
                  <a:ext uri="{FF2B5EF4-FFF2-40B4-BE49-F238E27FC236}">
                    <a16:creationId xmlns:a16="http://schemas.microsoft.com/office/drawing/2014/main" id="{B0216C20-A7D6-4538-9010-6C16B05C368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7642050" y="11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07" name="Grafik 206" descr="Haus">
                <a:extLst>
                  <a:ext uri="{FF2B5EF4-FFF2-40B4-BE49-F238E27FC236}">
                    <a16:creationId xmlns:a16="http://schemas.microsoft.com/office/drawing/2014/main" id="{B8211BF3-859F-4FD2-A783-11BF880E312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002050" y="11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08" name="Grafik 207" descr="Haus">
                <a:extLst>
                  <a:ext uri="{FF2B5EF4-FFF2-40B4-BE49-F238E27FC236}">
                    <a16:creationId xmlns:a16="http://schemas.microsoft.com/office/drawing/2014/main" id="{F2F4975E-542C-4D07-92F9-75E8AD3207E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6562050" y="14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09" name="Grafik 208" descr="Haus">
                <a:extLst>
                  <a:ext uri="{FF2B5EF4-FFF2-40B4-BE49-F238E27FC236}">
                    <a16:creationId xmlns:a16="http://schemas.microsoft.com/office/drawing/2014/main" id="{6DF92D9B-3F80-4ADF-AD8A-5A461D33576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6922050" y="14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10" name="Grafik 209" descr="Haus">
                <a:extLst>
                  <a:ext uri="{FF2B5EF4-FFF2-40B4-BE49-F238E27FC236}">
                    <a16:creationId xmlns:a16="http://schemas.microsoft.com/office/drawing/2014/main" id="{F10828A0-9FE6-4BC3-8224-00ED5C31B6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7282050" y="14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11" name="Grafik 210" descr="Haus">
                <a:extLst>
                  <a:ext uri="{FF2B5EF4-FFF2-40B4-BE49-F238E27FC236}">
                    <a16:creationId xmlns:a16="http://schemas.microsoft.com/office/drawing/2014/main" id="{9AB46382-4EFB-48F0-9069-592B3E64FD0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7642050" y="14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12" name="Grafik 211" descr="Haus">
                <a:extLst>
                  <a:ext uri="{FF2B5EF4-FFF2-40B4-BE49-F238E27FC236}">
                    <a16:creationId xmlns:a16="http://schemas.microsoft.com/office/drawing/2014/main" id="{54AEF13D-AE39-4476-997F-FAA3288244B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002050" y="14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13" name="Grafik 212" descr="Haus">
                <a:extLst>
                  <a:ext uri="{FF2B5EF4-FFF2-40B4-BE49-F238E27FC236}">
                    <a16:creationId xmlns:a16="http://schemas.microsoft.com/office/drawing/2014/main" id="{01C59A77-1E73-479D-99B3-B16C5263B1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6562050" y="18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14" name="Grafik 213" descr="Haus">
                <a:extLst>
                  <a:ext uri="{FF2B5EF4-FFF2-40B4-BE49-F238E27FC236}">
                    <a16:creationId xmlns:a16="http://schemas.microsoft.com/office/drawing/2014/main" id="{470204CD-C2CB-45B1-85FA-D74FD1A55AD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6922050" y="18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15" name="Grafik 214" descr="Haus">
                <a:extLst>
                  <a:ext uri="{FF2B5EF4-FFF2-40B4-BE49-F238E27FC236}">
                    <a16:creationId xmlns:a16="http://schemas.microsoft.com/office/drawing/2014/main" id="{6C320EF5-A17D-431A-BF03-B8E5730DA04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7282050" y="18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16" name="Grafik 215" descr="Haus">
                <a:extLst>
                  <a:ext uri="{FF2B5EF4-FFF2-40B4-BE49-F238E27FC236}">
                    <a16:creationId xmlns:a16="http://schemas.microsoft.com/office/drawing/2014/main" id="{DDEE10A9-E1E6-480B-A28F-F121CD6DC92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7642050" y="18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17" name="Grafik 216" descr="Haus">
                <a:extLst>
                  <a:ext uri="{FF2B5EF4-FFF2-40B4-BE49-F238E27FC236}">
                    <a16:creationId xmlns:a16="http://schemas.microsoft.com/office/drawing/2014/main" id="{579762D2-23B6-43A4-B5E2-94283E19AC4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002050" y="18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18" name="Grafik 217" descr="Haus">
                <a:extLst>
                  <a:ext uri="{FF2B5EF4-FFF2-40B4-BE49-F238E27FC236}">
                    <a16:creationId xmlns:a16="http://schemas.microsoft.com/office/drawing/2014/main" id="{CCA28ECF-E605-4C26-86D1-F8EC5D3F394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362050" y="4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19" name="Grafik 218" descr="Haus">
                <a:extLst>
                  <a:ext uri="{FF2B5EF4-FFF2-40B4-BE49-F238E27FC236}">
                    <a16:creationId xmlns:a16="http://schemas.microsoft.com/office/drawing/2014/main" id="{892DA5A3-7C25-4DDB-ACC8-3AA51C552E8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722050" y="4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20" name="Grafik 219" descr="Haus">
                <a:extLst>
                  <a:ext uri="{FF2B5EF4-FFF2-40B4-BE49-F238E27FC236}">
                    <a16:creationId xmlns:a16="http://schemas.microsoft.com/office/drawing/2014/main" id="{96EBE0DC-A24E-4525-8225-06FAFEB4C84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9082050" y="4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21" name="Grafik 220" descr="Haus">
                <a:extLst>
                  <a:ext uri="{FF2B5EF4-FFF2-40B4-BE49-F238E27FC236}">
                    <a16:creationId xmlns:a16="http://schemas.microsoft.com/office/drawing/2014/main" id="{B180212B-C120-4521-A91B-569F4EF23BF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9442050" y="4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22" name="Grafik 221" descr="Haus">
                <a:extLst>
                  <a:ext uri="{FF2B5EF4-FFF2-40B4-BE49-F238E27FC236}">
                    <a16:creationId xmlns:a16="http://schemas.microsoft.com/office/drawing/2014/main" id="{9A420F3D-7764-419E-B723-810C9D8269B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9802050" y="4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23" name="Grafik 222" descr="Haus">
                <a:extLst>
                  <a:ext uri="{FF2B5EF4-FFF2-40B4-BE49-F238E27FC236}">
                    <a16:creationId xmlns:a16="http://schemas.microsoft.com/office/drawing/2014/main" id="{4958E13A-7597-4931-9FAC-3D1022043F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362050" y="7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24" name="Grafik 223" descr="Haus">
                <a:extLst>
                  <a:ext uri="{FF2B5EF4-FFF2-40B4-BE49-F238E27FC236}">
                    <a16:creationId xmlns:a16="http://schemas.microsoft.com/office/drawing/2014/main" id="{9A80517C-9AE8-419D-AD51-15E55BCE135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722050" y="7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25" name="Grafik 224" descr="Haus">
                <a:extLst>
                  <a:ext uri="{FF2B5EF4-FFF2-40B4-BE49-F238E27FC236}">
                    <a16:creationId xmlns:a16="http://schemas.microsoft.com/office/drawing/2014/main" id="{FCB07CC1-15A0-45BD-9B85-AD5D720DA16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9082050" y="7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26" name="Grafik 225" descr="Haus">
                <a:extLst>
                  <a:ext uri="{FF2B5EF4-FFF2-40B4-BE49-F238E27FC236}">
                    <a16:creationId xmlns:a16="http://schemas.microsoft.com/office/drawing/2014/main" id="{BE69BD05-4185-4D95-B52A-1E1C8AEF372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9442050" y="7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27" name="Grafik 226" descr="Haus">
                <a:extLst>
                  <a:ext uri="{FF2B5EF4-FFF2-40B4-BE49-F238E27FC236}">
                    <a16:creationId xmlns:a16="http://schemas.microsoft.com/office/drawing/2014/main" id="{8DD8CDAB-8BDB-47CA-9E4F-77003757A9B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9802050" y="7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28" name="Grafik 227" descr="Haus">
                <a:extLst>
                  <a:ext uri="{FF2B5EF4-FFF2-40B4-BE49-F238E27FC236}">
                    <a16:creationId xmlns:a16="http://schemas.microsoft.com/office/drawing/2014/main" id="{57DD6F39-F407-4E3D-B476-CF1A795C9D0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362050" y="11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29" name="Grafik 228" descr="Haus">
                <a:extLst>
                  <a:ext uri="{FF2B5EF4-FFF2-40B4-BE49-F238E27FC236}">
                    <a16:creationId xmlns:a16="http://schemas.microsoft.com/office/drawing/2014/main" id="{52704722-0F42-48C5-8FC0-62DAA927A36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722050" y="11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30" name="Grafik 229" descr="Haus">
                <a:extLst>
                  <a:ext uri="{FF2B5EF4-FFF2-40B4-BE49-F238E27FC236}">
                    <a16:creationId xmlns:a16="http://schemas.microsoft.com/office/drawing/2014/main" id="{DBC4E30E-4A6F-4C89-8BEC-F482712E474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9082050" y="11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31" name="Grafik 230" descr="Haus">
                <a:extLst>
                  <a:ext uri="{FF2B5EF4-FFF2-40B4-BE49-F238E27FC236}">
                    <a16:creationId xmlns:a16="http://schemas.microsoft.com/office/drawing/2014/main" id="{11582FF3-D096-4993-8E72-2FBD848E01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9442050" y="11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32" name="Grafik 231" descr="Haus">
                <a:extLst>
                  <a:ext uri="{FF2B5EF4-FFF2-40B4-BE49-F238E27FC236}">
                    <a16:creationId xmlns:a16="http://schemas.microsoft.com/office/drawing/2014/main" id="{204EAAAC-D86F-4E08-BB3D-A201D07088F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9802050" y="11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33" name="Grafik 232" descr="Haus">
                <a:extLst>
                  <a:ext uri="{FF2B5EF4-FFF2-40B4-BE49-F238E27FC236}">
                    <a16:creationId xmlns:a16="http://schemas.microsoft.com/office/drawing/2014/main" id="{211563EB-716B-44CE-8333-461350E675C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362050" y="14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34" name="Grafik 233" descr="Haus">
                <a:extLst>
                  <a:ext uri="{FF2B5EF4-FFF2-40B4-BE49-F238E27FC236}">
                    <a16:creationId xmlns:a16="http://schemas.microsoft.com/office/drawing/2014/main" id="{CCCF25FD-DB0D-4BD9-B7E2-859BEA80BCC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722050" y="14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35" name="Grafik 234" descr="Haus">
                <a:extLst>
                  <a:ext uri="{FF2B5EF4-FFF2-40B4-BE49-F238E27FC236}">
                    <a16:creationId xmlns:a16="http://schemas.microsoft.com/office/drawing/2014/main" id="{640613E5-C90A-4476-B4BD-CCC99A4BCE1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9082050" y="14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36" name="Grafik 235" descr="Haus">
                <a:extLst>
                  <a:ext uri="{FF2B5EF4-FFF2-40B4-BE49-F238E27FC236}">
                    <a16:creationId xmlns:a16="http://schemas.microsoft.com/office/drawing/2014/main" id="{82CACA0B-94E1-4964-9787-14114827517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9442050" y="14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37" name="Grafik 236" descr="Haus">
                <a:extLst>
                  <a:ext uri="{FF2B5EF4-FFF2-40B4-BE49-F238E27FC236}">
                    <a16:creationId xmlns:a16="http://schemas.microsoft.com/office/drawing/2014/main" id="{486BD26D-0AFF-48D3-B4A6-4D055098A1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9802050" y="14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38" name="Grafik 237" descr="Haus">
                <a:extLst>
                  <a:ext uri="{FF2B5EF4-FFF2-40B4-BE49-F238E27FC236}">
                    <a16:creationId xmlns:a16="http://schemas.microsoft.com/office/drawing/2014/main" id="{4F8E310F-3D4A-44B4-ADD3-9D7ACB1898B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362050" y="18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39" name="Grafik 238" descr="Haus">
                <a:extLst>
                  <a:ext uri="{FF2B5EF4-FFF2-40B4-BE49-F238E27FC236}">
                    <a16:creationId xmlns:a16="http://schemas.microsoft.com/office/drawing/2014/main" id="{5C4979C4-C5A6-4FA0-A070-9C70927770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722050" y="18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40" name="Grafik 239" descr="Haus">
                <a:extLst>
                  <a:ext uri="{FF2B5EF4-FFF2-40B4-BE49-F238E27FC236}">
                    <a16:creationId xmlns:a16="http://schemas.microsoft.com/office/drawing/2014/main" id="{F73B6AEA-37E2-4376-BEB9-2463E2019FC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9082050" y="18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41" name="Grafik 240" descr="Haus">
                <a:extLst>
                  <a:ext uri="{FF2B5EF4-FFF2-40B4-BE49-F238E27FC236}">
                    <a16:creationId xmlns:a16="http://schemas.microsoft.com/office/drawing/2014/main" id="{CF69BE8A-5EBA-4A55-AEDE-7FE070691D7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9442050" y="18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42" name="Grafik 241" descr="Haus">
                <a:extLst>
                  <a:ext uri="{FF2B5EF4-FFF2-40B4-BE49-F238E27FC236}">
                    <a16:creationId xmlns:a16="http://schemas.microsoft.com/office/drawing/2014/main" id="{A6F4C057-8C57-46C5-8E4D-4C44F5B20FE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9802050" y="18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43" name="Grafik 242" descr="Haus">
                <a:extLst>
                  <a:ext uri="{FF2B5EF4-FFF2-40B4-BE49-F238E27FC236}">
                    <a16:creationId xmlns:a16="http://schemas.microsoft.com/office/drawing/2014/main" id="{64514B9E-E28C-4A79-92F9-50D5A83F2FB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162050" y="22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44" name="Grafik 243" descr="Haus">
                <a:extLst>
                  <a:ext uri="{FF2B5EF4-FFF2-40B4-BE49-F238E27FC236}">
                    <a16:creationId xmlns:a16="http://schemas.microsoft.com/office/drawing/2014/main" id="{2F6CF404-4A3B-4BB2-BBAC-69FE43E589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522050" y="22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45" name="Grafik 244" descr="Haus">
                <a:extLst>
                  <a:ext uri="{FF2B5EF4-FFF2-40B4-BE49-F238E27FC236}">
                    <a16:creationId xmlns:a16="http://schemas.microsoft.com/office/drawing/2014/main" id="{9A491A32-A828-4F97-AA60-2916F3BAE8A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882050" y="22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46" name="Grafik 245" descr="Haus">
                <a:extLst>
                  <a:ext uri="{FF2B5EF4-FFF2-40B4-BE49-F238E27FC236}">
                    <a16:creationId xmlns:a16="http://schemas.microsoft.com/office/drawing/2014/main" id="{7EAD8F41-B3F8-43CC-B707-BF7A8A49C5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2242050" y="22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47" name="Grafik 246" descr="Haus">
                <a:extLst>
                  <a:ext uri="{FF2B5EF4-FFF2-40B4-BE49-F238E27FC236}">
                    <a16:creationId xmlns:a16="http://schemas.microsoft.com/office/drawing/2014/main" id="{792EEB35-B672-4AB4-8925-787C6D9B6EE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2602050" y="22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48" name="Grafik 247" descr="Haus">
                <a:extLst>
                  <a:ext uri="{FF2B5EF4-FFF2-40B4-BE49-F238E27FC236}">
                    <a16:creationId xmlns:a16="http://schemas.microsoft.com/office/drawing/2014/main" id="{42A4C21D-470E-4FA3-9CDA-3D21C71BC34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162050" y="25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49" name="Grafik 248" descr="Haus">
                <a:extLst>
                  <a:ext uri="{FF2B5EF4-FFF2-40B4-BE49-F238E27FC236}">
                    <a16:creationId xmlns:a16="http://schemas.microsoft.com/office/drawing/2014/main" id="{0A99E0A5-890A-441D-BA12-7437E6660D6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522050" y="25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50" name="Grafik 249" descr="Haus">
                <a:extLst>
                  <a:ext uri="{FF2B5EF4-FFF2-40B4-BE49-F238E27FC236}">
                    <a16:creationId xmlns:a16="http://schemas.microsoft.com/office/drawing/2014/main" id="{EE203312-83F3-485F-94E6-69417E0FFCD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882050" y="25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51" name="Grafik 250" descr="Haus">
                <a:extLst>
                  <a:ext uri="{FF2B5EF4-FFF2-40B4-BE49-F238E27FC236}">
                    <a16:creationId xmlns:a16="http://schemas.microsoft.com/office/drawing/2014/main" id="{9A487F84-907F-4F4A-B3CF-072408EE21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2242050" y="25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52" name="Grafik 251" descr="Haus">
                <a:extLst>
                  <a:ext uri="{FF2B5EF4-FFF2-40B4-BE49-F238E27FC236}">
                    <a16:creationId xmlns:a16="http://schemas.microsoft.com/office/drawing/2014/main" id="{36A9DC1F-A16D-4696-BF0D-71FC8A7D130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2602050" y="25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53" name="Grafik 252" descr="Haus">
                <a:extLst>
                  <a:ext uri="{FF2B5EF4-FFF2-40B4-BE49-F238E27FC236}">
                    <a16:creationId xmlns:a16="http://schemas.microsoft.com/office/drawing/2014/main" id="{111DC7C8-78D6-438F-BAC6-E086492E31C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162050" y="29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54" name="Grafik 253" descr="Haus">
                <a:extLst>
                  <a:ext uri="{FF2B5EF4-FFF2-40B4-BE49-F238E27FC236}">
                    <a16:creationId xmlns:a16="http://schemas.microsoft.com/office/drawing/2014/main" id="{9B8534C7-1ABB-46AC-BB0A-A81F793E780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522050" y="29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55" name="Grafik 254" descr="Haus">
                <a:extLst>
                  <a:ext uri="{FF2B5EF4-FFF2-40B4-BE49-F238E27FC236}">
                    <a16:creationId xmlns:a16="http://schemas.microsoft.com/office/drawing/2014/main" id="{1EDF67E1-5C54-42A1-B0B1-ED9B00179B6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882050" y="29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56" name="Grafik 255" descr="Haus">
                <a:extLst>
                  <a:ext uri="{FF2B5EF4-FFF2-40B4-BE49-F238E27FC236}">
                    <a16:creationId xmlns:a16="http://schemas.microsoft.com/office/drawing/2014/main" id="{07FD1FA8-D378-4014-9C50-7A87B3142A3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2242050" y="29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57" name="Grafik 256" descr="Haus">
                <a:extLst>
                  <a:ext uri="{FF2B5EF4-FFF2-40B4-BE49-F238E27FC236}">
                    <a16:creationId xmlns:a16="http://schemas.microsoft.com/office/drawing/2014/main" id="{52C04019-FA02-4E1F-8A52-68031B7086C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2602050" y="29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58" name="Grafik 257" descr="Haus">
                <a:extLst>
                  <a:ext uri="{FF2B5EF4-FFF2-40B4-BE49-F238E27FC236}">
                    <a16:creationId xmlns:a16="http://schemas.microsoft.com/office/drawing/2014/main" id="{7BD966DD-0010-4DF0-B0D0-932B8E1CEC6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162050" y="32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59" name="Grafik 258" descr="Haus">
                <a:extLst>
                  <a:ext uri="{FF2B5EF4-FFF2-40B4-BE49-F238E27FC236}">
                    <a16:creationId xmlns:a16="http://schemas.microsoft.com/office/drawing/2014/main" id="{34A6ABA6-89D0-4D22-A6B9-C90B4C52390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522050" y="32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60" name="Grafik 259" descr="Haus">
                <a:extLst>
                  <a:ext uri="{FF2B5EF4-FFF2-40B4-BE49-F238E27FC236}">
                    <a16:creationId xmlns:a16="http://schemas.microsoft.com/office/drawing/2014/main" id="{09C90A28-4340-4403-8B39-72CDC606C06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882050" y="32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61" name="Grafik 260" descr="Haus">
                <a:extLst>
                  <a:ext uri="{FF2B5EF4-FFF2-40B4-BE49-F238E27FC236}">
                    <a16:creationId xmlns:a16="http://schemas.microsoft.com/office/drawing/2014/main" id="{49F32EFE-ADE3-4793-BCF0-E8601B299E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2242050" y="32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62" name="Grafik 261" descr="Haus">
                <a:extLst>
                  <a:ext uri="{FF2B5EF4-FFF2-40B4-BE49-F238E27FC236}">
                    <a16:creationId xmlns:a16="http://schemas.microsoft.com/office/drawing/2014/main" id="{5E1F75C7-87CF-4F88-88A5-3BEF5D7C2B6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2602050" y="32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63" name="Grafik 262" descr="Haus">
                <a:extLst>
                  <a:ext uri="{FF2B5EF4-FFF2-40B4-BE49-F238E27FC236}">
                    <a16:creationId xmlns:a16="http://schemas.microsoft.com/office/drawing/2014/main" id="{1A78F17B-782F-4EC4-ABC3-A704858FB14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162050" y="36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64" name="Grafik 263" descr="Haus">
                <a:extLst>
                  <a:ext uri="{FF2B5EF4-FFF2-40B4-BE49-F238E27FC236}">
                    <a16:creationId xmlns:a16="http://schemas.microsoft.com/office/drawing/2014/main" id="{A6CDA4DB-F316-4699-A2AD-1DAC4F3D810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522050" y="36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65" name="Grafik 264" descr="Haus">
                <a:extLst>
                  <a:ext uri="{FF2B5EF4-FFF2-40B4-BE49-F238E27FC236}">
                    <a16:creationId xmlns:a16="http://schemas.microsoft.com/office/drawing/2014/main" id="{7FB87F1D-F811-48E7-8F8E-3410923FB8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882050" y="36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66" name="Grafik 265" descr="Haus">
                <a:extLst>
                  <a:ext uri="{FF2B5EF4-FFF2-40B4-BE49-F238E27FC236}">
                    <a16:creationId xmlns:a16="http://schemas.microsoft.com/office/drawing/2014/main" id="{D95D2699-6024-4301-91A8-EBD7813B0CC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2242050" y="36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67" name="Grafik 266" descr="Haus">
                <a:extLst>
                  <a:ext uri="{FF2B5EF4-FFF2-40B4-BE49-F238E27FC236}">
                    <a16:creationId xmlns:a16="http://schemas.microsoft.com/office/drawing/2014/main" id="{D891D17B-96FD-4174-B556-1DEDFE366D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2602050" y="36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68" name="Grafik 267" descr="Haus">
                <a:extLst>
                  <a:ext uri="{FF2B5EF4-FFF2-40B4-BE49-F238E27FC236}">
                    <a16:creationId xmlns:a16="http://schemas.microsoft.com/office/drawing/2014/main" id="{2585B216-E807-4342-8A1A-E11B85B12D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2962050" y="22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69" name="Grafik 268" descr="Haus">
                <a:extLst>
                  <a:ext uri="{FF2B5EF4-FFF2-40B4-BE49-F238E27FC236}">
                    <a16:creationId xmlns:a16="http://schemas.microsoft.com/office/drawing/2014/main" id="{750F0217-9E7D-4FE8-8E55-0A774742625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322050" y="22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70" name="Grafik 269" descr="Haus">
                <a:extLst>
                  <a:ext uri="{FF2B5EF4-FFF2-40B4-BE49-F238E27FC236}">
                    <a16:creationId xmlns:a16="http://schemas.microsoft.com/office/drawing/2014/main" id="{4A11D8E4-D5F2-45DA-AD70-8175DB07FC4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682050" y="22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71" name="Grafik 270" descr="Haus">
                <a:extLst>
                  <a:ext uri="{FF2B5EF4-FFF2-40B4-BE49-F238E27FC236}">
                    <a16:creationId xmlns:a16="http://schemas.microsoft.com/office/drawing/2014/main" id="{7E06ECF7-7607-4F69-8090-3BA69DFAFD1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042050" y="22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72" name="Grafik 271" descr="Haus">
                <a:extLst>
                  <a:ext uri="{FF2B5EF4-FFF2-40B4-BE49-F238E27FC236}">
                    <a16:creationId xmlns:a16="http://schemas.microsoft.com/office/drawing/2014/main" id="{FCA0947C-F726-4729-BD38-9C7601E752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402050" y="22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73" name="Grafik 272" descr="Haus">
                <a:extLst>
                  <a:ext uri="{FF2B5EF4-FFF2-40B4-BE49-F238E27FC236}">
                    <a16:creationId xmlns:a16="http://schemas.microsoft.com/office/drawing/2014/main" id="{2C1FC1BA-3F48-4029-B867-ABFB9A205C8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2962050" y="25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74" name="Grafik 273" descr="Haus">
                <a:extLst>
                  <a:ext uri="{FF2B5EF4-FFF2-40B4-BE49-F238E27FC236}">
                    <a16:creationId xmlns:a16="http://schemas.microsoft.com/office/drawing/2014/main" id="{217FBAEB-19CE-4AE6-A20F-5FF1F783968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322050" y="25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75" name="Grafik 274" descr="Haus">
                <a:extLst>
                  <a:ext uri="{FF2B5EF4-FFF2-40B4-BE49-F238E27FC236}">
                    <a16:creationId xmlns:a16="http://schemas.microsoft.com/office/drawing/2014/main" id="{CEB2DD5D-90C2-4E35-BA2A-B747BFE5758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682050" y="25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76" name="Grafik 275" descr="Haus">
                <a:extLst>
                  <a:ext uri="{FF2B5EF4-FFF2-40B4-BE49-F238E27FC236}">
                    <a16:creationId xmlns:a16="http://schemas.microsoft.com/office/drawing/2014/main" id="{DB7065DC-A1F3-4E5E-81A7-34C3D721C3B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042050" y="25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77" name="Grafik 276" descr="Haus">
                <a:extLst>
                  <a:ext uri="{FF2B5EF4-FFF2-40B4-BE49-F238E27FC236}">
                    <a16:creationId xmlns:a16="http://schemas.microsoft.com/office/drawing/2014/main" id="{01D4A83E-263E-455C-8B3E-FBE04998922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402050" y="25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78" name="Grafik 277" descr="Haus">
                <a:extLst>
                  <a:ext uri="{FF2B5EF4-FFF2-40B4-BE49-F238E27FC236}">
                    <a16:creationId xmlns:a16="http://schemas.microsoft.com/office/drawing/2014/main" id="{98DE0BE1-73C0-4B00-8393-83C3AF6A627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2962050" y="29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79" name="Grafik 278" descr="Haus">
                <a:extLst>
                  <a:ext uri="{FF2B5EF4-FFF2-40B4-BE49-F238E27FC236}">
                    <a16:creationId xmlns:a16="http://schemas.microsoft.com/office/drawing/2014/main" id="{8C640274-FC78-457B-9FE7-5EB5B85713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322050" y="29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80" name="Grafik 279" descr="Haus">
                <a:extLst>
                  <a:ext uri="{FF2B5EF4-FFF2-40B4-BE49-F238E27FC236}">
                    <a16:creationId xmlns:a16="http://schemas.microsoft.com/office/drawing/2014/main" id="{EA107336-3155-4483-BF66-25284435FA9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682050" y="29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81" name="Grafik 280" descr="Haus">
                <a:extLst>
                  <a:ext uri="{FF2B5EF4-FFF2-40B4-BE49-F238E27FC236}">
                    <a16:creationId xmlns:a16="http://schemas.microsoft.com/office/drawing/2014/main" id="{AF109515-88F4-4BA9-8BB5-64538F27608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042050" y="29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82" name="Grafik 281" descr="Haus">
                <a:extLst>
                  <a:ext uri="{FF2B5EF4-FFF2-40B4-BE49-F238E27FC236}">
                    <a16:creationId xmlns:a16="http://schemas.microsoft.com/office/drawing/2014/main" id="{ACBF4EEF-B945-4491-BD6C-CD5AA58C34C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402050" y="29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83" name="Grafik 282" descr="Haus">
                <a:extLst>
                  <a:ext uri="{FF2B5EF4-FFF2-40B4-BE49-F238E27FC236}">
                    <a16:creationId xmlns:a16="http://schemas.microsoft.com/office/drawing/2014/main" id="{BC6AC5B3-92E3-460F-B605-B9E839AAD11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2962050" y="32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84" name="Grafik 283" descr="Haus">
                <a:extLst>
                  <a:ext uri="{FF2B5EF4-FFF2-40B4-BE49-F238E27FC236}">
                    <a16:creationId xmlns:a16="http://schemas.microsoft.com/office/drawing/2014/main" id="{82386A4B-91C8-4E32-B23E-85CB0F0BE79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322050" y="32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85" name="Grafik 284" descr="Haus">
                <a:extLst>
                  <a:ext uri="{FF2B5EF4-FFF2-40B4-BE49-F238E27FC236}">
                    <a16:creationId xmlns:a16="http://schemas.microsoft.com/office/drawing/2014/main" id="{BD885473-BF05-4928-B16D-A4767AC7FF4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682050" y="32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86" name="Grafik 285" descr="Haus">
                <a:extLst>
                  <a:ext uri="{FF2B5EF4-FFF2-40B4-BE49-F238E27FC236}">
                    <a16:creationId xmlns:a16="http://schemas.microsoft.com/office/drawing/2014/main" id="{039C0FA9-3074-4544-BD39-D0871E0AED5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042050" y="32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87" name="Grafik 286" descr="Haus">
                <a:extLst>
                  <a:ext uri="{FF2B5EF4-FFF2-40B4-BE49-F238E27FC236}">
                    <a16:creationId xmlns:a16="http://schemas.microsoft.com/office/drawing/2014/main" id="{F6A82149-133C-4A6D-9F05-9439FB67501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402050" y="32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88" name="Grafik 287" descr="Haus">
                <a:extLst>
                  <a:ext uri="{FF2B5EF4-FFF2-40B4-BE49-F238E27FC236}">
                    <a16:creationId xmlns:a16="http://schemas.microsoft.com/office/drawing/2014/main" id="{E1952675-DAB1-469A-A320-3F45D0D0B59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2962050" y="36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89" name="Grafik 288" descr="Haus">
                <a:extLst>
                  <a:ext uri="{FF2B5EF4-FFF2-40B4-BE49-F238E27FC236}">
                    <a16:creationId xmlns:a16="http://schemas.microsoft.com/office/drawing/2014/main" id="{38E6A0C0-9C25-4775-9645-F65DAFD21CD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322050" y="36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90" name="Grafik 289" descr="Haus">
                <a:extLst>
                  <a:ext uri="{FF2B5EF4-FFF2-40B4-BE49-F238E27FC236}">
                    <a16:creationId xmlns:a16="http://schemas.microsoft.com/office/drawing/2014/main" id="{0FAD52AD-618F-43B2-9ED2-87AA606A44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682050" y="36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91" name="Grafik 290" descr="Haus">
                <a:extLst>
                  <a:ext uri="{FF2B5EF4-FFF2-40B4-BE49-F238E27FC236}">
                    <a16:creationId xmlns:a16="http://schemas.microsoft.com/office/drawing/2014/main" id="{39A6DB1D-57E7-4361-BDA9-DBCA51D2059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042050" y="36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92" name="Grafik 291" descr="Haus">
                <a:extLst>
                  <a:ext uri="{FF2B5EF4-FFF2-40B4-BE49-F238E27FC236}">
                    <a16:creationId xmlns:a16="http://schemas.microsoft.com/office/drawing/2014/main" id="{3AEBC029-AC43-4E72-958B-9ACAAA2C2F4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402050" y="36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93" name="Grafik 292" descr="Haus">
                <a:extLst>
                  <a:ext uri="{FF2B5EF4-FFF2-40B4-BE49-F238E27FC236}">
                    <a16:creationId xmlns:a16="http://schemas.microsoft.com/office/drawing/2014/main" id="{6657DEB6-A51C-4F2B-B3ED-EBE8D8E5D56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762050" y="22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94" name="Grafik 293" descr="Haus">
                <a:extLst>
                  <a:ext uri="{FF2B5EF4-FFF2-40B4-BE49-F238E27FC236}">
                    <a16:creationId xmlns:a16="http://schemas.microsoft.com/office/drawing/2014/main" id="{588B22E9-08E3-4A8F-8E05-D685350C6DA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122050" y="22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95" name="Grafik 294" descr="Haus">
                <a:extLst>
                  <a:ext uri="{FF2B5EF4-FFF2-40B4-BE49-F238E27FC236}">
                    <a16:creationId xmlns:a16="http://schemas.microsoft.com/office/drawing/2014/main" id="{BE12EFC6-6795-4F61-B4DA-5B99DB864E9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482050" y="22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96" name="Grafik 295" descr="Haus">
                <a:extLst>
                  <a:ext uri="{FF2B5EF4-FFF2-40B4-BE49-F238E27FC236}">
                    <a16:creationId xmlns:a16="http://schemas.microsoft.com/office/drawing/2014/main" id="{DA666F6C-B853-4381-A035-55FD14EFA54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842050" y="22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97" name="Grafik 296" descr="Haus">
                <a:extLst>
                  <a:ext uri="{FF2B5EF4-FFF2-40B4-BE49-F238E27FC236}">
                    <a16:creationId xmlns:a16="http://schemas.microsoft.com/office/drawing/2014/main" id="{560DD15C-0860-43F3-9403-8CEA0B657D4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6202050" y="22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98" name="Grafik 297" descr="Haus">
                <a:extLst>
                  <a:ext uri="{FF2B5EF4-FFF2-40B4-BE49-F238E27FC236}">
                    <a16:creationId xmlns:a16="http://schemas.microsoft.com/office/drawing/2014/main" id="{63C3F748-7D1B-4C48-B171-2798E69DC64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762050" y="25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299" name="Grafik 298" descr="Haus">
                <a:extLst>
                  <a:ext uri="{FF2B5EF4-FFF2-40B4-BE49-F238E27FC236}">
                    <a16:creationId xmlns:a16="http://schemas.microsoft.com/office/drawing/2014/main" id="{73B25C19-30EA-4E74-BEB9-F6654DF337D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122050" y="25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00" name="Grafik 299" descr="Haus">
                <a:extLst>
                  <a:ext uri="{FF2B5EF4-FFF2-40B4-BE49-F238E27FC236}">
                    <a16:creationId xmlns:a16="http://schemas.microsoft.com/office/drawing/2014/main" id="{250B7768-9F18-4E42-A8F7-97D4D450FAA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482050" y="25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01" name="Grafik 300" descr="Haus">
                <a:extLst>
                  <a:ext uri="{FF2B5EF4-FFF2-40B4-BE49-F238E27FC236}">
                    <a16:creationId xmlns:a16="http://schemas.microsoft.com/office/drawing/2014/main" id="{8EFB6C1A-5286-4BD4-99A7-EADAFA5E2BC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842050" y="25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02" name="Grafik 301" descr="Haus">
                <a:extLst>
                  <a:ext uri="{FF2B5EF4-FFF2-40B4-BE49-F238E27FC236}">
                    <a16:creationId xmlns:a16="http://schemas.microsoft.com/office/drawing/2014/main" id="{97BFCA2E-6668-4766-847E-B18DB7CEAA9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6202050" y="25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03" name="Grafik 302" descr="Haus">
                <a:extLst>
                  <a:ext uri="{FF2B5EF4-FFF2-40B4-BE49-F238E27FC236}">
                    <a16:creationId xmlns:a16="http://schemas.microsoft.com/office/drawing/2014/main" id="{0DE645ED-00C7-4BB2-BF2C-6287184448B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762050" y="29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04" name="Grafik 303" descr="Haus">
                <a:extLst>
                  <a:ext uri="{FF2B5EF4-FFF2-40B4-BE49-F238E27FC236}">
                    <a16:creationId xmlns:a16="http://schemas.microsoft.com/office/drawing/2014/main" id="{8DE2A817-8CCF-400D-B432-994325991FD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122050" y="29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05" name="Grafik 304" descr="Haus">
                <a:extLst>
                  <a:ext uri="{FF2B5EF4-FFF2-40B4-BE49-F238E27FC236}">
                    <a16:creationId xmlns:a16="http://schemas.microsoft.com/office/drawing/2014/main" id="{E1EDAC4D-F61A-4977-8BF3-26863BF3552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482050" y="29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06" name="Grafik 305" descr="Haus">
                <a:extLst>
                  <a:ext uri="{FF2B5EF4-FFF2-40B4-BE49-F238E27FC236}">
                    <a16:creationId xmlns:a16="http://schemas.microsoft.com/office/drawing/2014/main" id="{7942338A-914E-4F99-B601-58D8C58326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842050" y="29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07" name="Grafik 306" descr="Haus">
                <a:extLst>
                  <a:ext uri="{FF2B5EF4-FFF2-40B4-BE49-F238E27FC236}">
                    <a16:creationId xmlns:a16="http://schemas.microsoft.com/office/drawing/2014/main" id="{1E91FC42-4482-4590-8B41-7605756E1F1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6202050" y="29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08" name="Grafik 307" descr="Haus">
                <a:extLst>
                  <a:ext uri="{FF2B5EF4-FFF2-40B4-BE49-F238E27FC236}">
                    <a16:creationId xmlns:a16="http://schemas.microsoft.com/office/drawing/2014/main" id="{DF94D1A5-3BDE-4081-8F49-A05E2B138C8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762050" y="32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09" name="Grafik 308" descr="Haus">
                <a:extLst>
                  <a:ext uri="{FF2B5EF4-FFF2-40B4-BE49-F238E27FC236}">
                    <a16:creationId xmlns:a16="http://schemas.microsoft.com/office/drawing/2014/main" id="{CE17131C-7CC9-48DD-909E-0F207EC1D90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122050" y="32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10" name="Grafik 309" descr="Haus">
                <a:extLst>
                  <a:ext uri="{FF2B5EF4-FFF2-40B4-BE49-F238E27FC236}">
                    <a16:creationId xmlns:a16="http://schemas.microsoft.com/office/drawing/2014/main" id="{942FD615-2773-40E5-9AC8-8B51FF8EFD8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482050" y="32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11" name="Grafik 310" descr="Haus">
                <a:extLst>
                  <a:ext uri="{FF2B5EF4-FFF2-40B4-BE49-F238E27FC236}">
                    <a16:creationId xmlns:a16="http://schemas.microsoft.com/office/drawing/2014/main" id="{E28F56F8-DB81-4779-9AF2-C64069AE56C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842050" y="32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12" name="Grafik 311" descr="Haus">
                <a:extLst>
                  <a:ext uri="{FF2B5EF4-FFF2-40B4-BE49-F238E27FC236}">
                    <a16:creationId xmlns:a16="http://schemas.microsoft.com/office/drawing/2014/main" id="{053059DE-D347-44FE-A14C-F623E989E3A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6202050" y="32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13" name="Grafik 312" descr="Haus">
                <a:extLst>
                  <a:ext uri="{FF2B5EF4-FFF2-40B4-BE49-F238E27FC236}">
                    <a16:creationId xmlns:a16="http://schemas.microsoft.com/office/drawing/2014/main" id="{406F4C5F-DB3A-4139-AF0E-89A169BDB10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762050" y="36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14" name="Grafik 313" descr="Haus">
                <a:extLst>
                  <a:ext uri="{FF2B5EF4-FFF2-40B4-BE49-F238E27FC236}">
                    <a16:creationId xmlns:a16="http://schemas.microsoft.com/office/drawing/2014/main" id="{C598716D-2E65-400D-859C-7989BED76C7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122050" y="36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15" name="Grafik 314" descr="Haus">
                <a:extLst>
                  <a:ext uri="{FF2B5EF4-FFF2-40B4-BE49-F238E27FC236}">
                    <a16:creationId xmlns:a16="http://schemas.microsoft.com/office/drawing/2014/main" id="{6D76EE0E-1D96-416B-9A90-FE6AD831DD7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482050" y="36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16" name="Grafik 315" descr="Haus">
                <a:extLst>
                  <a:ext uri="{FF2B5EF4-FFF2-40B4-BE49-F238E27FC236}">
                    <a16:creationId xmlns:a16="http://schemas.microsoft.com/office/drawing/2014/main" id="{1FF422DD-EEA4-47C8-9990-FC7F28EB01D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842050" y="36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17" name="Grafik 316" descr="Haus">
                <a:extLst>
                  <a:ext uri="{FF2B5EF4-FFF2-40B4-BE49-F238E27FC236}">
                    <a16:creationId xmlns:a16="http://schemas.microsoft.com/office/drawing/2014/main" id="{5098FD80-8964-4DDB-A85F-DEE082D6A62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6202050" y="36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18" name="Grafik 317" descr="Haus">
                <a:extLst>
                  <a:ext uri="{FF2B5EF4-FFF2-40B4-BE49-F238E27FC236}">
                    <a16:creationId xmlns:a16="http://schemas.microsoft.com/office/drawing/2014/main" id="{47FBA080-CBF5-404E-AB96-0F36E54AB96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6562050" y="22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19" name="Grafik 318" descr="Haus">
                <a:extLst>
                  <a:ext uri="{FF2B5EF4-FFF2-40B4-BE49-F238E27FC236}">
                    <a16:creationId xmlns:a16="http://schemas.microsoft.com/office/drawing/2014/main" id="{E92D5696-E5C0-4AF5-8BB8-26B007F8340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6922050" y="22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20" name="Grafik 319" descr="Haus">
                <a:extLst>
                  <a:ext uri="{FF2B5EF4-FFF2-40B4-BE49-F238E27FC236}">
                    <a16:creationId xmlns:a16="http://schemas.microsoft.com/office/drawing/2014/main" id="{3B635D89-404F-4FB3-8CC6-8C78A9671B0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7282050" y="22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21" name="Grafik 320" descr="Haus">
                <a:extLst>
                  <a:ext uri="{FF2B5EF4-FFF2-40B4-BE49-F238E27FC236}">
                    <a16:creationId xmlns:a16="http://schemas.microsoft.com/office/drawing/2014/main" id="{1BA7551A-0DA7-485C-A27E-6CCAB8758DB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7642050" y="22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22" name="Grafik 321" descr="Haus">
                <a:extLst>
                  <a:ext uri="{FF2B5EF4-FFF2-40B4-BE49-F238E27FC236}">
                    <a16:creationId xmlns:a16="http://schemas.microsoft.com/office/drawing/2014/main" id="{3681B1DE-AC70-47BB-8070-F7FBBA9BB4B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002050" y="22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23" name="Grafik 322" descr="Haus">
                <a:extLst>
                  <a:ext uri="{FF2B5EF4-FFF2-40B4-BE49-F238E27FC236}">
                    <a16:creationId xmlns:a16="http://schemas.microsoft.com/office/drawing/2014/main" id="{A5220C13-B8DE-4F76-90D3-ADC10CA9817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6562050" y="25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24" name="Grafik 323" descr="Haus">
                <a:extLst>
                  <a:ext uri="{FF2B5EF4-FFF2-40B4-BE49-F238E27FC236}">
                    <a16:creationId xmlns:a16="http://schemas.microsoft.com/office/drawing/2014/main" id="{BC0670F7-B197-47E8-98F9-444AC868AEA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6922050" y="25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25" name="Grafik 324" descr="Haus">
                <a:extLst>
                  <a:ext uri="{FF2B5EF4-FFF2-40B4-BE49-F238E27FC236}">
                    <a16:creationId xmlns:a16="http://schemas.microsoft.com/office/drawing/2014/main" id="{09D7FD0A-A03E-4D47-BE85-CDD829D8CCB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7282050" y="25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26" name="Grafik 325" descr="Haus">
                <a:extLst>
                  <a:ext uri="{FF2B5EF4-FFF2-40B4-BE49-F238E27FC236}">
                    <a16:creationId xmlns:a16="http://schemas.microsoft.com/office/drawing/2014/main" id="{F1DC469F-A39F-4D84-AED3-67D8B9667E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7642050" y="25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27" name="Grafik 326" descr="Haus">
                <a:extLst>
                  <a:ext uri="{FF2B5EF4-FFF2-40B4-BE49-F238E27FC236}">
                    <a16:creationId xmlns:a16="http://schemas.microsoft.com/office/drawing/2014/main" id="{EABCC948-94AE-4B32-80E2-BA74117960F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002050" y="25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28" name="Grafik 327" descr="Haus">
                <a:extLst>
                  <a:ext uri="{FF2B5EF4-FFF2-40B4-BE49-F238E27FC236}">
                    <a16:creationId xmlns:a16="http://schemas.microsoft.com/office/drawing/2014/main" id="{0937D4C7-86FA-4D76-92F8-DF9D18A73B7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6562050" y="29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29" name="Grafik 328" descr="Haus">
                <a:extLst>
                  <a:ext uri="{FF2B5EF4-FFF2-40B4-BE49-F238E27FC236}">
                    <a16:creationId xmlns:a16="http://schemas.microsoft.com/office/drawing/2014/main" id="{0FDF1498-BFC8-496D-9864-873EB053FC2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6922050" y="29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30" name="Grafik 329" descr="Haus">
                <a:extLst>
                  <a:ext uri="{FF2B5EF4-FFF2-40B4-BE49-F238E27FC236}">
                    <a16:creationId xmlns:a16="http://schemas.microsoft.com/office/drawing/2014/main" id="{49FA781D-5510-4A71-B384-33C44416E81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7282050" y="29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31" name="Grafik 330" descr="Haus">
                <a:extLst>
                  <a:ext uri="{FF2B5EF4-FFF2-40B4-BE49-F238E27FC236}">
                    <a16:creationId xmlns:a16="http://schemas.microsoft.com/office/drawing/2014/main" id="{0FB32E5D-B7A2-417C-8C63-095C3049628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7642050" y="29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32" name="Grafik 331" descr="Haus">
                <a:extLst>
                  <a:ext uri="{FF2B5EF4-FFF2-40B4-BE49-F238E27FC236}">
                    <a16:creationId xmlns:a16="http://schemas.microsoft.com/office/drawing/2014/main" id="{50624BA5-9E52-4455-A130-D60A218DDFE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002050" y="29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33" name="Grafik 332" descr="Haus">
                <a:extLst>
                  <a:ext uri="{FF2B5EF4-FFF2-40B4-BE49-F238E27FC236}">
                    <a16:creationId xmlns:a16="http://schemas.microsoft.com/office/drawing/2014/main" id="{0B38690F-2490-43F8-8523-479C1410ED1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6562050" y="32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34" name="Grafik 333" descr="Haus">
                <a:extLst>
                  <a:ext uri="{FF2B5EF4-FFF2-40B4-BE49-F238E27FC236}">
                    <a16:creationId xmlns:a16="http://schemas.microsoft.com/office/drawing/2014/main" id="{B49F8F66-33BD-4A55-BB92-4FD09FA0F33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6922050" y="32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35" name="Grafik 334" descr="Haus">
                <a:extLst>
                  <a:ext uri="{FF2B5EF4-FFF2-40B4-BE49-F238E27FC236}">
                    <a16:creationId xmlns:a16="http://schemas.microsoft.com/office/drawing/2014/main" id="{DCB6529E-BF82-43AD-9980-2F53F31C208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7282050" y="32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36" name="Grafik 335" descr="Haus">
                <a:extLst>
                  <a:ext uri="{FF2B5EF4-FFF2-40B4-BE49-F238E27FC236}">
                    <a16:creationId xmlns:a16="http://schemas.microsoft.com/office/drawing/2014/main" id="{DE362714-07F2-435F-947A-A5EC91E3577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7642050" y="32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37" name="Grafik 336" descr="Haus">
                <a:extLst>
                  <a:ext uri="{FF2B5EF4-FFF2-40B4-BE49-F238E27FC236}">
                    <a16:creationId xmlns:a16="http://schemas.microsoft.com/office/drawing/2014/main" id="{58B9461C-1488-4ACA-9798-EC6C8BCB904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002050" y="32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38" name="Grafik 337" descr="Haus">
                <a:extLst>
                  <a:ext uri="{FF2B5EF4-FFF2-40B4-BE49-F238E27FC236}">
                    <a16:creationId xmlns:a16="http://schemas.microsoft.com/office/drawing/2014/main" id="{4CAEFE08-BF96-42D0-9B20-0DCC9548323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6562050" y="36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39" name="Grafik 338" descr="Haus">
                <a:extLst>
                  <a:ext uri="{FF2B5EF4-FFF2-40B4-BE49-F238E27FC236}">
                    <a16:creationId xmlns:a16="http://schemas.microsoft.com/office/drawing/2014/main" id="{D3ADECC3-C020-4908-BCED-97186D00DD3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6922050" y="36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40" name="Grafik 339" descr="Haus">
                <a:extLst>
                  <a:ext uri="{FF2B5EF4-FFF2-40B4-BE49-F238E27FC236}">
                    <a16:creationId xmlns:a16="http://schemas.microsoft.com/office/drawing/2014/main" id="{2A783122-A8AB-4E76-A6E8-8A28C5BA2FA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7282050" y="36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41" name="Grafik 340" descr="Haus">
                <a:extLst>
                  <a:ext uri="{FF2B5EF4-FFF2-40B4-BE49-F238E27FC236}">
                    <a16:creationId xmlns:a16="http://schemas.microsoft.com/office/drawing/2014/main" id="{0071E764-3A94-4C02-BF4D-0622D1B8646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7642050" y="36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42" name="Grafik 341" descr="Haus">
                <a:extLst>
                  <a:ext uri="{FF2B5EF4-FFF2-40B4-BE49-F238E27FC236}">
                    <a16:creationId xmlns:a16="http://schemas.microsoft.com/office/drawing/2014/main" id="{D6CD01AB-8E78-4E65-966F-127A3A9F1D2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002050" y="36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43" name="Grafik 342" descr="Haus">
                <a:extLst>
                  <a:ext uri="{FF2B5EF4-FFF2-40B4-BE49-F238E27FC236}">
                    <a16:creationId xmlns:a16="http://schemas.microsoft.com/office/drawing/2014/main" id="{9612DEFE-B6E2-40C4-B260-A1901975F7C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362050" y="22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44" name="Grafik 343" descr="Haus">
                <a:extLst>
                  <a:ext uri="{FF2B5EF4-FFF2-40B4-BE49-F238E27FC236}">
                    <a16:creationId xmlns:a16="http://schemas.microsoft.com/office/drawing/2014/main" id="{80F158D3-4169-400E-9907-A4DB9356B9D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722050" y="22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45" name="Grafik 344" descr="Haus">
                <a:extLst>
                  <a:ext uri="{FF2B5EF4-FFF2-40B4-BE49-F238E27FC236}">
                    <a16:creationId xmlns:a16="http://schemas.microsoft.com/office/drawing/2014/main" id="{8F711F1B-0A97-4991-B6D4-09FDD6C4B5B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9082050" y="22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46" name="Grafik 345" descr="Haus">
                <a:extLst>
                  <a:ext uri="{FF2B5EF4-FFF2-40B4-BE49-F238E27FC236}">
                    <a16:creationId xmlns:a16="http://schemas.microsoft.com/office/drawing/2014/main" id="{0DB79877-0C98-41C2-B79F-52586B216F3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9442050" y="22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47" name="Grafik 346" descr="Haus">
                <a:extLst>
                  <a:ext uri="{FF2B5EF4-FFF2-40B4-BE49-F238E27FC236}">
                    <a16:creationId xmlns:a16="http://schemas.microsoft.com/office/drawing/2014/main" id="{966FB3E2-8FF6-42A5-8B1B-34BCF90C640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9802050" y="22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48" name="Grafik 347" descr="Haus">
                <a:extLst>
                  <a:ext uri="{FF2B5EF4-FFF2-40B4-BE49-F238E27FC236}">
                    <a16:creationId xmlns:a16="http://schemas.microsoft.com/office/drawing/2014/main" id="{5B4CE43D-4B32-444F-896E-E3749D75E84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362050" y="25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49" name="Grafik 348" descr="Haus">
                <a:extLst>
                  <a:ext uri="{FF2B5EF4-FFF2-40B4-BE49-F238E27FC236}">
                    <a16:creationId xmlns:a16="http://schemas.microsoft.com/office/drawing/2014/main" id="{136D20B4-B8E7-42C1-A8E6-A888EF99D86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722050" y="25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50" name="Grafik 349" descr="Haus">
                <a:extLst>
                  <a:ext uri="{FF2B5EF4-FFF2-40B4-BE49-F238E27FC236}">
                    <a16:creationId xmlns:a16="http://schemas.microsoft.com/office/drawing/2014/main" id="{77F1DC09-7112-4C46-B2FF-9B839194EA2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9082050" y="25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51" name="Grafik 350" descr="Haus">
                <a:extLst>
                  <a:ext uri="{FF2B5EF4-FFF2-40B4-BE49-F238E27FC236}">
                    <a16:creationId xmlns:a16="http://schemas.microsoft.com/office/drawing/2014/main" id="{5D220079-7DA5-4276-AF8A-5952ED6CFE1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9442050" y="25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52" name="Grafik 351" descr="Haus">
                <a:extLst>
                  <a:ext uri="{FF2B5EF4-FFF2-40B4-BE49-F238E27FC236}">
                    <a16:creationId xmlns:a16="http://schemas.microsoft.com/office/drawing/2014/main" id="{AEFBB2EB-B261-482C-A207-ADB6217C7B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9802050" y="25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53" name="Grafik 352" descr="Haus">
                <a:extLst>
                  <a:ext uri="{FF2B5EF4-FFF2-40B4-BE49-F238E27FC236}">
                    <a16:creationId xmlns:a16="http://schemas.microsoft.com/office/drawing/2014/main" id="{377181EA-BA9B-4750-B9AA-1E8706D3405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362050" y="29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54" name="Grafik 353" descr="Haus">
                <a:extLst>
                  <a:ext uri="{FF2B5EF4-FFF2-40B4-BE49-F238E27FC236}">
                    <a16:creationId xmlns:a16="http://schemas.microsoft.com/office/drawing/2014/main" id="{2FC5F6A1-ED66-462D-B96F-D444680750D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722050" y="29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55" name="Grafik 354" descr="Haus">
                <a:extLst>
                  <a:ext uri="{FF2B5EF4-FFF2-40B4-BE49-F238E27FC236}">
                    <a16:creationId xmlns:a16="http://schemas.microsoft.com/office/drawing/2014/main" id="{019ED007-416F-406B-A354-EC0FE335581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9082050" y="29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56" name="Grafik 355" descr="Haus">
                <a:extLst>
                  <a:ext uri="{FF2B5EF4-FFF2-40B4-BE49-F238E27FC236}">
                    <a16:creationId xmlns:a16="http://schemas.microsoft.com/office/drawing/2014/main" id="{A5D6179C-EC89-469F-BFDC-8C8A08C9C5F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9442050" y="29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57" name="Grafik 356" descr="Haus">
                <a:extLst>
                  <a:ext uri="{FF2B5EF4-FFF2-40B4-BE49-F238E27FC236}">
                    <a16:creationId xmlns:a16="http://schemas.microsoft.com/office/drawing/2014/main" id="{E6505668-5E6B-4F02-9553-7B3604DDAEA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9802050" y="29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58" name="Grafik 357" descr="Haus">
                <a:extLst>
                  <a:ext uri="{FF2B5EF4-FFF2-40B4-BE49-F238E27FC236}">
                    <a16:creationId xmlns:a16="http://schemas.microsoft.com/office/drawing/2014/main" id="{19B4708B-C98E-4FA2-9E5E-5A2B998D16D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362050" y="32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59" name="Grafik 358" descr="Haus">
                <a:extLst>
                  <a:ext uri="{FF2B5EF4-FFF2-40B4-BE49-F238E27FC236}">
                    <a16:creationId xmlns:a16="http://schemas.microsoft.com/office/drawing/2014/main" id="{AE6DC6D7-A2DC-42AE-B021-8E438FE2BD2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722050" y="32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60" name="Grafik 359" descr="Haus">
                <a:extLst>
                  <a:ext uri="{FF2B5EF4-FFF2-40B4-BE49-F238E27FC236}">
                    <a16:creationId xmlns:a16="http://schemas.microsoft.com/office/drawing/2014/main" id="{B5A61875-DD26-4614-9F91-15E50BA1BC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9082050" y="32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61" name="Grafik 360" descr="Haus">
                <a:extLst>
                  <a:ext uri="{FF2B5EF4-FFF2-40B4-BE49-F238E27FC236}">
                    <a16:creationId xmlns:a16="http://schemas.microsoft.com/office/drawing/2014/main" id="{762DF289-E392-4531-80DF-F2903333F38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9442050" y="32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62" name="Grafik 361" descr="Haus">
                <a:extLst>
                  <a:ext uri="{FF2B5EF4-FFF2-40B4-BE49-F238E27FC236}">
                    <a16:creationId xmlns:a16="http://schemas.microsoft.com/office/drawing/2014/main" id="{3B5F6B26-383F-45F3-86AC-DE0677ABF65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9802050" y="32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63" name="Grafik 362" descr="Haus">
                <a:extLst>
                  <a:ext uri="{FF2B5EF4-FFF2-40B4-BE49-F238E27FC236}">
                    <a16:creationId xmlns:a16="http://schemas.microsoft.com/office/drawing/2014/main" id="{144D0719-3509-4194-A2A0-4B4ADBBE28B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362050" y="36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64" name="Grafik 363" descr="Haus">
                <a:extLst>
                  <a:ext uri="{FF2B5EF4-FFF2-40B4-BE49-F238E27FC236}">
                    <a16:creationId xmlns:a16="http://schemas.microsoft.com/office/drawing/2014/main" id="{ED03069A-792B-4FD3-B02A-A008CAF8FD1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722050" y="36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65" name="Grafik 364" descr="Haus">
                <a:extLst>
                  <a:ext uri="{FF2B5EF4-FFF2-40B4-BE49-F238E27FC236}">
                    <a16:creationId xmlns:a16="http://schemas.microsoft.com/office/drawing/2014/main" id="{ACE960C0-067C-423A-ABC4-03714477E9F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9082050" y="36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66" name="Grafik 365" descr="Haus">
                <a:extLst>
                  <a:ext uri="{FF2B5EF4-FFF2-40B4-BE49-F238E27FC236}">
                    <a16:creationId xmlns:a16="http://schemas.microsoft.com/office/drawing/2014/main" id="{BFC742F1-A83A-48FA-8A84-C31B9579FE1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9442050" y="36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67" name="Grafik 366" descr="Haus">
                <a:extLst>
                  <a:ext uri="{FF2B5EF4-FFF2-40B4-BE49-F238E27FC236}">
                    <a16:creationId xmlns:a16="http://schemas.microsoft.com/office/drawing/2014/main" id="{292A8B38-BB40-4EB0-857E-E123D628273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9802050" y="36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68" name="Grafik 367" descr="Haus">
                <a:extLst>
                  <a:ext uri="{FF2B5EF4-FFF2-40B4-BE49-F238E27FC236}">
                    <a16:creationId xmlns:a16="http://schemas.microsoft.com/office/drawing/2014/main" id="{848C4039-0A49-45B4-90A7-1FE6E695D19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162050" y="401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69" name="Grafik 368" descr="Haus">
                <a:extLst>
                  <a:ext uri="{FF2B5EF4-FFF2-40B4-BE49-F238E27FC236}">
                    <a16:creationId xmlns:a16="http://schemas.microsoft.com/office/drawing/2014/main" id="{4620BFC5-BAE8-4089-92A8-3644904E046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522050" y="401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70" name="Grafik 369" descr="Haus">
                <a:extLst>
                  <a:ext uri="{FF2B5EF4-FFF2-40B4-BE49-F238E27FC236}">
                    <a16:creationId xmlns:a16="http://schemas.microsoft.com/office/drawing/2014/main" id="{DBCEB61B-DD62-492C-A7D7-3AEC2499E13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882050" y="401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71" name="Grafik 370" descr="Haus">
                <a:extLst>
                  <a:ext uri="{FF2B5EF4-FFF2-40B4-BE49-F238E27FC236}">
                    <a16:creationId xmlns:a16="http://schemas.microsoft.com/office/drawing/2014/main" id="{2BCD5330-956D-4652-B236-2B7EFB6D9E7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2242050" y="401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72" name="Grafik 371" descr="Haus">
                <a:extLst>
                  <a:ext uri="{FF2B5EF4-FFF2-40B4-BE49-F238E27FC236}">
                    <a16:creationId xmlns:a16="http://schemas.microsoft.com/office/drawing/2014/main" id="{61EA1B58-92F0-4578-9501-AD94338C585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2602050" y="401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73" name="Grafik 372" descr="Haus">
                <a:extLst>
                  <a:ext uri="{FF2B5EF4-FFF2-40B4-BE49-F238E27FC236}">
                    <a16:creationId xmlns:a16="http://schemas.microsoft.com/office/drawing/2014/main" id="{C4CDCD57-916D-4A98-AC57-63FFE7A743B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162050" y="437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74" name="Grafik 373" descr="Haus">
                <a:extLst>
                  <a:ext uri="{FF2B5EF4-FFF2-40B4-BE49-F238E27FC236}">
                    <a16:creationId xmlns:a16="http://schemas.microsoft.com/office/drawing/2014/main" id="{B839D3CF-1DFF-4DE5-BE02-58357A91FAB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522050" y="437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75" name="Grafik 374" descr="Haus">
                <a:extLst>
                  <a:ext uri="{FF2B5EF4-FFF2-40B4-BE49-F238E27FC236}">
                    <a16:creationId xmlns:a16="http://schemas.microsoft.com/office/drawing/2014/main" id="{3BB6611C-5463-46FF-9758-EBC40FE649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882050" y="437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76" name="Grafik 375" descr="Haus">
                <a:extLst>
                  <a:ext uri="{FF2B5EF4-FFF2-40B4-BE49-F238E27FC236}">
                    <a16:creationId xmlns:a16="http://schemas.microsoft.com/office/drawing/2014/main" id="{43B10C0F-39AC-4213-A634-A5C0A024FCB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2242050" y="437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77" name="Grafik 376" descr="Haus">
                <a:extLst>
                  <a:ext uri="{FF2B5EF4-FFF2-40B4-BE49-F238E27FC236}">
                    <a16:creationId xmlns:a16="http://schemas.microsoft.com/office/drawing/2014/main" id="{5AD7C2FF-D345-4E49-9281-F47D0CCB17E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2602050" y="437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78" name="Grafik 377" descr="Haus">
                <a:extLst>
                  <a:ext uri="{FF2B5EF4-FFF2-40B4-BE49-F238E27FC236}">
                    <a16:creationId xmlns:a16="http://schemas.microsoft.com/office/drawing/2014/main" id="{DFF00C34-7586-4A65-9177-4485E53884C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162050" y="473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79" name="Grafik 378" descr="Haus">
                <a:extLst>
                  <a:ext uri="{FF2B5EF4-FFF2-40B4-BE49-F238E27FC236}">
                    <a16:creationId xmlns:a16="http://schemas.microsoft.com/office/drawing/2014/main" id="{66F4883E-1644-4A65-B1FF-B6E9A5D9579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522050" y="473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80" name="Grafik 379" descr="Haus">
                <a:extLst>
                  <a:ext uri="{FF2B5EF4-FFF2-40B4-BE49-F238E27FC236}">
                    <a16:creationId xmlns:a16="http://schemas.microsoft.com/office/drawing/2014/main" id="{DFEE5A6E-5567-4CC1-817C-EEA2584C26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882050" y="473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81" name="Grafik 380" descr="Haus">
                <a:extLst>
                  <a:ext uri="{FF2B5EF4-FFF2-40B4-BE49-F238E27FC236}">
                    <a16:creationId xmlns:a16="http://schemas.microsoft.com/office/drawing/2014/main" id="{AF53B7F7-0F22-4E92-9348-78642C6B7C8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2242050" y="473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82" name="Grafik 381" descr="Haus">
                <a:extLst>
                  <a:ext uri="{FF2B5EF4-FFF2-40B4-BE49-F238E27FC236}">
                    <a16:creationId xmlns:a16="http://schemas.microsoft.com/office/drawing/2014/main" id="{74A91096-C567-4CDE-81D9-D0033D5B6F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2602050" y="473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83" name="Grafik 382" descr="Haus">
                <a:extLst>
                  <a:ext uri="{FF2B5EF4-FFF2-40B4-BE49-F238E27FC236}">
                    <a16:creationId xmlns:a16="http://schemas.microsoft.com/office/drawing/2014/main" id="{F5BCEAD4-D0C2-4A9B-9E46-63E930C6E28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162050" y="509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84" name="Grafik 383" descr="Haus">
                <a:extLst>
                  <a:ext uri="{FF2B5EF4-FFF2-40B4-BE49-F238E27FC236}">
                    <a16:creationId xmlns:a16="http://schemas.microsoft.com/office/drawing/2014/main" id="{13178226-BF0D-4828-8D16-3EDFEA64F49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522050" y="509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85" name="Grafik 384" descr="Haus">
                <a:extLst>
                  <a:ext uri="{FF2B5EF4-FFF2-40B4-BE49-F238E27FC236}">
                    <a16:creationId xmlns:a16="http://schemas.microsoft.com/office/drawing/2014/main" id="{D4AE3109-0947-4A55-B45B-540332031A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882050" y="509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86" name="Grafik 385" descr="Haus">
                <a:extLst>
                  <a:ext uri="{FF2B5EF4-FFF2-40B4-BE49-F238E27FC236}">
                    <a16:creationId xmlns:a16="http://schemas.microsoft.com/office/drawing/2014/main" id="{A8F09836-6956-4EB0-8B29-13C4A9647DB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2242050" y="509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87" name="Grafik 386" descr="Haus">
                <a:extLst>
                  <a:ext uri="{FF2B5EF4-FFF2-40B4-BE49-F238E27FC236}">
                    <a16:creationId xmlns:a16="http://schemas.microsoft.com/office/drawing/2014/main" id="{3BE5A9A2-4E12-4C15-BB73-CBF41367789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2602050" y="509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88" name="Grafik 387" descr="Haus">
                <a:extLst>
                  <a:ext uri="{FF2B5EF4-FFF2-40B4-BE49-F238E27FC236}">
                    <a16:creationId xmlns:a16="http://schemas.microsoft.com/office/drawing/2014/main" id="{3D6DC503-87AD-4BAC-8276-8318D613D3E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162050" y="545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89" name="Grafik 388" descr="Haus">
                <a:extLst>
                  <a:ext uri="{FF2B5EF4-FFF2-40B4-BE49-F238E27FC236}">
                    <a16:creationId xmlns:a16="http://schemas.microsoft.com/office/drawing/2014/main" id="{6205C0F8-341B-4D49-9633-46499A8C64B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522050" y="545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90" name="Grafik 389" descr="Haus">
                <a:extLst>
                  <a:ext uri="{FF2B5EF4-FFF2-40B4-BE49-F238E27FC236}">
                    <a16:creationId xmlns:a16="http://schemas.microsoft.com/office/drawing/2014/main" id="{5921EAF2-D558-4980-9DC7-F888BE02803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882050" y="545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91" name="Grafik 390" descr="Haus">
                <a:extLst>
                  <a:ext uri="{FF2B5EF4-FFF2-40B4-BE49-F238E27FC236}">
                    <a16:creationId xmlns:a16="http://schemas.microsoft.com/office/drawing/2014/main" id="{052B4B43-B00F-45A7-BB0B-0B50D2461F6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2242050" y="545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92" name="Grafik 391" descr="Haus">
                <a:extLst>
                  <a:ext uri="{FF2B5EF4-FFF2-40B4-BE49-F238E27FC236}">
                    <a16:creationId xmlns:a16="http://schemas.microsoft.com/office/drawing/2014/main" id="{16EB1BD3-9FCA-4EF7-BFBD-DA3D229EB8F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2602050" y="545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93" name="Grafik 392" descr="Haus">
                <a:extLst>
                  <a:ext uri="{FF2B5EF4-FFF2-40B4-BE49-F238E27FC236}">
                    <a16:creationId xmlns:a16="http://schemas.microsoft.com/office/drawing/2014/main" id="{2E3340A2-D34B-4511-845A-DFD5CA2335F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2962050" y="401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94" name="Grafik 393" descr="Haus">
                <a:extLst>
                  <a:ext uri="{FF2B5EF4-FFF2-40B4-BE49-F238E27FC236}">
                    <a16:creationId xmlns:a16="http://schemas.microsoft.com/office/drawing/2014/main" id="{88C8C5C4-030D-439C-8E7C-0A72C0C556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322050" y="401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95" name="Grafik 394" descr="Haus">
                <a:extLst>
                  <a:ext uri="{FF2B5EF4-FFF2-40B4-BE49-F238E27FC236}">
                    <a16:creationId xmlns:a16="http://schemas.microsoft.com/office/drawing/2014/main" id="{5A45CB17-1472-49C9-9119-D3C572CD9FD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682050" y="401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96" name="Grafik 395" descr="Haus">
                <a:extLst>
                  <a:ext uri="{FF2B5EF4-FFF2-40B4-BE49-F238E27FC236}">
                    <a16:creationId xmlns:a16="http://schemas.microsoft.com/office/drawing/2014/main" id="{18F785E9-BFE7-4C05-A9C3-CAB367A09E4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042050" y="401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97" name="Grafik 396" descr="Haus">
                <a:extLst>
                  <a:ext uri="{FF2B5EF4-FFF2-40B4-BE49-F238E27FC236}">
                    <a16:creationId xmlns:a16="http://schemas.microsoft.com/office/drawing/2014/main" id="{7F54DEB9-0F61-42A3-8B85-73D9615C947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402050" y="401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98" name="Grafik 397" descr="Haus">
                <a:extLst>
                  <a:ext uri="{FF2B5EF4-FFF2-40B4-BE49-F238E27FC236}">
                    <a16:creationId xmlns:a16="http://schemas.microsoft.com/office/drawing/2014/main" id="{CAB0204F-1288-4D7B-A0E3-786AA5FFB17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2962050" y="437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399" name="Grafik 398" descr="Haus">
                <a:extLst>
                  <a:ext uri="{FF2B5EF4-FFF2-40B4-BE49-F238E27FC236}">
                    <a16:creationId xmlns:a16="http://schemas.microsoft.com/office/drawing/2014/main" id="{F489C590-375E-4FBF-BBDE-7CD30C6BA0E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322050" y="437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00" name="Grafik 399" descr="Haus">
                <a:extLst>
                  <a:ext uri="{FF2B5EF4-FFF2-40B4-BE49-F238E27FC236}">
                    <a16:creationId xmlns:a16="http://schemas.microsoft.com/office/drawing/2014/main" id="{EF12D714-24A5-4B27-A8ED-34022955A55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682050" y="437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01" name="Grafik 400" descr="Haus">
                <a:extLst>
                  <a:ext uri="{FF2B5EF4-FFF2-40B4-BE49-F238E27FC236}">
                    <a16:creationId xmlns:a16="http://schemas.microsoft.com/office/drawing/2014/main" id="{1E84CCF9-78A3-4F75-B088-E0C31963CC2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042050" y="437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02" name="Grafik 401" descr="Haus">
                <a:extLst>
                  <a:ext uri="{FF2B5EF4-FFF2-40B4-BE49-F238E27FC236}">
                    <a16:creationId xmlns:a16="http://schemas.microsoft.com/office/drawing/2014/main" id="{75E0A496-6904-45B4-89DC-27DE8F3B84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402050" y="437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03" name="Grafik 402" descr="Haus">
                <a:extLst>
                  <a:ext uri="{FF2B5EF4-FFF2-40B4-BE49-F238E27FC236}">
                    <a16:creationId xmlns:a16="http://schemas.microsoft.com/office/drawing/2014/main" id="{77F7B829-62B7-47BD-BDC1-32C5C21243D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2962050" y="473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04" name="Grafik 403" descr="Haus">
                <a:extLst>
                  <a:ext uri="{FF2B5EF4-FFF2-40B4-BE49-F238E27FC236}">
                    <a16:creationId xmlns:a16="http://schemas.microsoft.com/office/drawing/2014/main" id="{D77BB64D-AE96-4247-9B2B-926EB94F257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322050" y="473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05" name="Grafik 404" descr="Haus">
                <a:extLst>
                  <a:ext uri="{FF2B5EF4-FFF2-40B4-BE49-F238E27FC236}">
                    <a16:creationId xmlns:a16="http://schemas.microsoft.com/office/drawing/2014/main" id="{78E07A6B-9102-4C04-9A60-BFA8631B9AE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682050" y="473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06" name="Grafik 405" descr="Haus">
                <a:extLst>
                  <a:ext uri="{FF2B5EF4-FFF2-40B4-BE49-F238E27FC236}">
                    <a16:creationId xmlns:a16="http://schemas.microsoft.com/office/drawing/2014/main" id="{AD96B03C-9361-4420-A46C-ECDC90DA09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042050" y="473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07" name="Grafik 406" descr="Haus">
                <a:extLst>
                  <a:ext uri="{FF2B5EF4-FFF2-40B4-BE49-F238E27FC236}">
                    <a16:creationId xmlns:a16="http://schemas.microsoft.com/office/drawing/2014/main" id="{D13818CF-8B0E-4A47-AC48-1D888781BDF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402050" y="473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08" name="Grafik 407" descr="Haus">
                <a:extLst>
                  <a:ext uri="{FF2B5EF4-FFF2-40B4-BE49-F238E27FC236}">
                    <a16:creationId xmlns:a16="http://schemas.microsoft.com/office/drawing/2014/main" id="{2EB19862-FC4D-43AD-8791-07BB432EDE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2962050" y="509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09" name="Grafik 408" descr="Haus">
                <a:extLst>
                  <a:ext uri="{FF2B5EF4-FFF2-40B4-BE49-F238E27FC236}">
                    <a16:creationId xmlns:a16="http://schemas.microsoft.com/office/drawing/2014/main" id="{20539929-0074-4160-9694-C147D71F3D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322050" y="509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10" name="Grafik 409" descr="Haus">
                <a:extLst>
                  <a:ext uri="{FF2B5EF4-FFF2-40B4-BE49-F238E27FC236}">
                    <a16:creationId xmlns:a16="http://schemas.microsoft.com/office/drawing/2014/main" id="{63BBCE0B-E1BD-4391-A0E4-F72C69C07CD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682050" y="509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11" name="Grafik 410" descr="Haus">
                <a:extLst>
                  <a:ext uri="{FF2B5EF4-FFF2-40B4-BE49-F238E27FC236}">
                    <a16:creationId xmlns:a16="http://schemas.microsoft.com/office/drawing/2014/main" id="{30B676AD-54BE-41A0-8551-6B59645D0F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042050" y="509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12" name="Grafik 411" descr="Haus">
                <a:extLst>
                  <a:ext uri="{FF2B5EF4-FFF2-40B4-BE49-F238E27FC236}">
                    <a16:creationId xmlns:a16="http://schemas.microsoft.com/office/drawing/2014/main" id="{18C7F819-7CA9-46B8-818C-950DAF77360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402050" y="509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13" name="Grafik 412" descr="Haus">
                <a:extLst>
                  <a:ext uri="{FF2B5EF4-FFF2-40B4-BE49-F238E27FC236}">
                    <a16:creationId xmlns:a16="http://schemas.microsoft.com/office/drawing/2014/main" id="{717D19D8-E442-4B55-9481-F43BBE90B60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2962050" y="545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14" name="Grafik 413" descr="Haus">
                <a:extLst>
                  <a:ext uri="{FF2B5EF4-FFF2-40B4-BE49-F238E27FC236}">
                    <a16:creationId xmlns:a16="http://schemas.microsoft.com/office/drawing/2014/main" id="{229DD830-9B07-4A8E-BF2E-A425F2463CC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322050" y="545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15" name="Grafik 414" descr="Haus">
                <a:extLst>
                  <a:ext uri="{FF2B5EF4-FFF2-40B4-BE49-F238E27FC236}">
                    <a16:creationId xmlns:a16="http://schemas.microsoft.com/office/drawing/2014/main" id="{BECEEFC5-1979-4233-B099-EA498EBB2C5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682050" y="545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16" name="Grafik 415" descr="Haus">
                <a:extLst>
                  <a:ext uri="{FF2B5EF4-FFF2-40B4-BE49-F238E27FC236}">
                    <a16:creationId xmlns:a16="http://schemas.microsoft.com/office/drawing/2014/main" id="{DF79DBE0-8D3B-4F74-9531-DE980B7224F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042050" y="545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17" name="Grafik 416" descr="Haus">
                <a:extLst>
                  <a:ext uri="{FF2B5EF4-FFF2-40B4-BE49-F238E27FC236}">
                    <a16:creationId xmlns:a16="http://schemas.microsoft.com/office/drawing/2014/main" id="{FA6291C1-6E3A-494F-A07C-37C870DE743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402050" y="545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18" name="Grafik 417" descr="Haus">
                <a:extLst>
                  <a:ext uri="{FF2B5EF4-FFF2-40B4-BE49-F238E27FC236}">
                    <a16:creationId xmlns:a16="http://schemas.microsoft.com/office/drawing/2014/main" id="{3CC03CEA-566C-451D-A030-88E52D027F7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762050" y="401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19" name="Grafik 418" descr="Haus">
                <a:extLst>
                  <a:ext uri="{FF2B5EF4-FFF2-40B4-BE49-F238E27FC236}">
                    <a16:creationId xmlns:a16="http://schemas.microsoft.com/office/drawing/2014/main" id="{ECF1EA72-6A1C-4797-9965-1EC62B65AF4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122050" y="401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20" name="Grafik 419" descr="Haus">
                <a:extLst>
                  <a:ext uri="{FF2B5EF4-FFF2-40B4-BE49-F238E27FC236}">
                    <a16:creationId xmlns:a16="http://schemas.microsoft.com/office/drawing/2014/main" id="{68239BEC-C837-4D20-82EE-0FC69AAF6FD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482050" y="401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21" name="Grafik 420" descr="Haus">
                <a:extLst>
                  <a:ext uri="{FF2B5EF4-FFF2-40B4-BE49-F238E27FC236}">
                    <a16:creationId xmlns:a16="http://schemas.microsoft.com/office/drawing/2014/main" id="{C727D1B0-2B8B-4D12-B570-0F38EC60B9E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842050" y="401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22" name="Grafik 421" descr="Haus">
                <a:extLst>
                  <a:ext uri="{FF2B5EF4-FFF2-40B4-BE49-F238E27FC236}">
                    <a16:creationId xmlns:a16="http://schemas.microsoft.com/office/drawing/2014/main" id="{B87D096D-8CE2-4F3A-95D4-2E75BEE5911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6202050" y="401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23" name="Grafik 422" descr="Haus">
                <a:extLst>
                  <a:ext uri="{FF2B5EF4-FFF2-40B4-BE49-F238E27FC236}">
                    <a16:creationId xmlns:a16="http://schemas.microsoft.com/office/drawing/2014/main" id="{7E4E6009-2CA0-4A08-90EF-640FDA938F4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762050" y="437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24" name="Grafik 423" descr="Haus">
                <a:extLst>
                  <a:ext uri="{FF2B5EF4-FFF2-40B4-BE49-F238E27FC236}">
                    <a16:creationId xmlns:a16="http://schemas.microsoft.com/office/drawing/2014/main" id="{A268F449-1C3E-431C-83DD-B52EE92DC29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122050" y="437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25" name="Grafik 424" descr="Haus">
                <a:extLst>
                  <a:ext uri="{FF2B5EF4-FFF2-40B4-BE49-F238E27FC236}">
                    <a16:creationId xmlns:a16="http://schemas.microsoft.com/office/drawing/2014/main" id="{741DB38B-32CE-4943-A0F5-878025D33D1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482050" y="437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26" name="Grafik 425" descr="Haus">
                <a:extLst>
                  <a:ext uri="{FF2B5EF4-FFF2-40B4-BE49-F238E27FC236}">
                    <a16:creationId xmlns:a16="http://schemas.microsoft.com/office/drawing/2014/main" id="{0F48324A-EE36-4E46-A641-F8741E42F63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842050" y="437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27" name="Grafik 426" descr="Haus">
                <a:extLst>
                  <a:ext uri="{FF2B5EF4-FFF2-40B4-BE49-F238E27FC236}">
                    <a16:creationId xmlns:a16="http://schemas.microsoft.com/office/drawing/2014/main" id="{9768533B-9F35-47AC-BE60-6792FCB21C0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6202050" y="437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28" name="Grafik 427" descr="Haus">
                <a:extLst>
                  <a:ext uri="{FF2B5EF4-FFF2-40B4-BE49-F238E27FC236}">
                    <a16:creationId xmlns:a16="http://schemas.microsoft.com/office/drawing/2014/main" id="{5A684377-70B6-4676-85E2-1C321D2DB65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762050" y="473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29" name="Grafik 428" descr="Haus">
                <a:extLst>
                  <a:ext uri="{FF2B5EF4-FFF2-40B4-BE49-F238E27FC236}">
                    <a16:creationId xmlns:a16="http://schemas.microsoft.com/office/drawing/2014/main" id="{B2DF21AE-F6E7-4C17-BED7-FD57E8F626D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122050" y="473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30" name="Grafik 429" descr="Haus">
                <a:extLst>
                  <a:ext uri="{FF2B5EF4-FFF2-40B4-BE49-F238E27FC236}">
                    <a16:creationId xmlns:a16="http://schemas.microsoft.com/office/drawing/2014/main" id="{388889FF-770A-4312-BF17-4262049466C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482050" y="473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31" name="Grafik 430" descr="Haus">
                <a:extLst>
                  <a:ext uri="{FF2B5EF4-FFF2-40B4-BE49-F238E27FC236}">
                    <a16:creationId xmlns:a16="http://schemas.microsoft.com/office/drawing/2014/main" id="{1C8D8CF9-86DA-44DA-8335-D10B2EFB147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842050" y="473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32" name="Grafik 431" descr="Haus">
                <a:extLst>
                  <a:ext uri="{FF2B5EF4-FFF2-40B4-BE49-F238E27FC236}">
                    <a16:creationId xmlns:a16="http://schemas.microsoft.com/office/drawing/2014/main" id="{D5D3A3E1-BDDD-4F92-ABF8-84AE9409C97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6202050" y="473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33" name="Grafik 432" descr="Haus">
                <a:extLst>
                  <a:ext uri="{FF2B5EF4-FFF2-40B4-BE49-F238E27FC236}">
                    <a16:creationId xmlns:a16="http://schemas.microsoft.com/office/drawing/2014/main" id="{D6249CD6-5091-4F26-A808-77370E524BF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762050" y="509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34" name="Grafik 433" descr="Haus">
                <a:extLst>
                  <a:ext uri="{FF2B5EF4-FFF2-40B4-BE49-F238E27FC236}">
                    <a16:creationId xmlns:a16="http://schemas.microsoft.com/office/drawing/2014/main" id="{CC5C051B-1850-45B9-BF70-B40F9B136B6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122050" y="509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35" name="Grafik 434" descr="Haus">
                <a:extLst>
                  <a:ext uri="{FF2B5EF4-FFF2-40B4-BE49-F238E27FC236}">
                    <a16:creationId xmlns:a16="http://schemas.microsoft.com/office/drawing/2014/main" id="{85AF7CBB-CC31-4CE4-959F-8349964D09D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482050" y="509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36" name="Grafik 435" descr="Haus">
                <a:extLst>
                  <a:ext uri="{FF2B5EF4-FFF2-40B4-BE49-F238E27FC236}">
                    <a16:creationId xmlns:a16="http://schemas.microsoft.com/office/drawing/2014/main" id="{19F1A322-7504-4B55-9A47-8CA09D730ED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842050" y="509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37" name="Grafik 436" descr="Haus">
                <a:extLst>
                  <a:ext uri="{FF2B5EF4-FFF2-40B4-BE49-F238E27FC236}">
                    <a16:creationId xmlns:a16="http://schemas.microsoft.com/office/drawing/2014/main" id="{D68D9FCC-9C62-472A-A24A-A27C413170F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6202050" y="509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38" name="Grafik 437" descr="Haus">
                <a:extLst>
                  <a:ext uri="{FF2B5EF4-FFF2-40B4-BE49-F238E27FC236}">
                    <a16:creationId xmlns:a16="http://schemas.microsoft.com/office/drawing/2014/main" id="{5414B971-9B0E-4E46-AD5C-C817E35B4D3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762050" y="545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39" name="Grafik 438" descr="Haus">
                <a:extLst>
                  <a:ext uri="{FF2B5EF4-FFF2-40B4-BE49-F238E27FC236}">
                    <a16:creationId xmlns:a16="http://schemas.microsoft.com/office/drawing/2014/main" id="{F5A4D9D8-7215-434E-9B29-BEBECB2E901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122050" y="545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40" name="Grafik 439" descr="Haus">
                <a:extLst>
                  <a:ext uri="{FF2B5EF4-FFF2-40B4-BE49-F238E27FC236}">
                    <a16:creationId xmlns:a16="http://schemas.microsoft.com/office/drawing/2014/main" id="{D837FFAD-A03E-4DC4-BD27-388E78814BF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482050" y="545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41" name="Grafik 440" descr="Haus">
                <a:extLst>
                  <a:ext uri="{FF2B5EF4-FFF2-40B4-BE49-F238E27FC236}">
                    <a16:creationId xmlns:a16="http://schemas.microsoft.com/office/drawing/2014/main" id="{E7CC02FF-BEF7-4450-BFFB-67059C831B5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842050" y="545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42" name="Grafik 441" descr="Haus">
                <a:extLst>
                  <a:ext uri="{FF2B5EF4-FFF2-40B4-BE49-F238E27FC236}">
                    <a16:creationId xmlns:a16="http://schemas.microsoft.com/office/drawing/2014/main" id="{4F919546-5C68-4541-AF90-042A7D98EDA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6202050" y="545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43" name="Grafik 442" descr="Haus">
                <a:extLst>
                  <a:ext uri="{FF2B5EF4-FFF2-40B4-BE49-F238E27FC236}">
                    <a16:creationId xmlns:a16="http://schemas.microsoft.com/office/drawing/2014/main" id="{5B85EFDC-7F49-4788-809C-AB37BAE2031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6562050" y="401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44" name="Grafik 443" descr="Haus">
                <a:extLst>
                  <a:ext uri="{FF2B5EF4-FFF2-40B4-BE49-F238E27FC236}">
                    <a16:creationId xmlns:a16="http://schemas.microsoft.com/office/drawing/2014/main" id="{3FE670F8-5449-4E89-9E7D-32C5580C4FB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6922050" y="401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45" name="Grafik 444" descr="Haus">
                <a:extLst>
                  <a:ext uri="{FF2B5EF4-FFF2-40B4-BE49-F238E27FC236}">
                    <a16:creationId xmlns:a16="http://schemas.microsoft.com/office/drawing/2014/main" id="{FDFC9DCC-7C35-424D-BE58-0181D50EB02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7282050" y="401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46" name="Grafik 445" descr="Haus">
                <a:extLst>
                  <a:ext uri="{FF2B5EF4-FFF2-40B4-BE49-F238E27FC236}">
                    <a16:creationId xmlns:a16="http://schemas.microsoft.com/office/drawing/2014/main" id="{2A752AF7-3330-470C-ACFD-7E718763BAC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7642050" y="401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47" name="Grafik 446" descr="Haus">
                <a:extLst>
                  <a:ext uri="{FF2B5EF4-FFF2-40B4-BE49-F238E27FC236}">
                    <a16:creationId xmlns:a16="http://schemas.microsoft.com/office/drawing/2014/main" id="{B54BCAB9-E68B-499D-AED2-D823B5A323A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002050" y="401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48" name="Grafik 447" descr="Haus">
                <a:extLst>
                  <a:ext uri="{FF2B5EF4-FFF2-40B4-BE49-F238E27FC236}">
                    <a16:creationId xmlns:a16="http://schemas.microsoft.com/office/drawing/2014/main" id="{D040779D-ACFC-486B-9EF2-CC190EF90AB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6562050" y="437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49" name="Grafik 448" descr="Haus">
                <a:extLst>
                  <a:ext uri="{FF2B5EF4-FFF2-40B4-BE49-F238E27FC236}">
                    <a16:creationId xmlns:a16="http://schemas.microsoft.com/office/drawing/2014/main" id="{5F31ED82-0907-463A-A40E-087A8374B4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6922050" y="437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50" name="Grafik 449" descr="Haus">
                <a:extLst>
                  <a:ext uri="{FF2B5EF4-FFF2-40B4-BE49-F238E27FC236}">
                    <a16:creationId xmlns:a16="http://schemas.microsoft.com/office/drawing/2014/main" id="{83F5D928-0F73-436D-B693-67F322D4069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7282050" y="437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51" name="Grafik 450" descr="Haus">
                <a:extLst>
                  <a:ext uri="{FF2B5EF4-FFF2-40B4-BE49-F238E27FC236}">
                    <a16:creationId xmlns:a16="http://schemas.microsoft.com/office/drawing/2014/main" id="{3CF82855-58A3-497D-8C4F-D67827722A0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7642050" y="437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52" name="Grafik 451" descr="Haus">
                <a:extLst>
                  <a:ext uri="{FF2B5EF4-FFF2-40B4-BE49-F238E27FC236}">
                    <a16:creationId xmlns:a16="http://schemas.microsoft.com/office/drawing/2014/main" id="{F06079B5-2F7C-4129-8E42-A30BAC241A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002050" y="437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53" name="Grafik 452" descr="Haus">
                <a:extLst>
                  <a:ext uri="{FF2B5EF4-FFF2-40B4-BE49-F238E27FC236}">
                    <a16:creationId xmlns:a16="http://schemas.microsoft.com/office/drawing/2014/main" id="{78F5BC9A-792E-4AE6-B6D0-73A79AAB4BA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6562050" y="473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54" name="Grafik 453" descr="Haus">
                <a:extLst>
                  <a:ext uri="{FF2B5EF4-FFF2-40B4-BE49-F238E27FC236}">
                    <a16:creationId xmlns:a16="http://schemas.microsoft.com/office/drawing/2014/main" id="{0DE4C237-A831-4B9C-BBC8-E428CDB34BF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6922050" y="473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55" name="Grafik 454" descr="Haus">
                <a:extLst>
                  <a:ext uri="{FF2B5EF4-FFF2-40B4-BE49-F238E27FC236}">
                    <a16:creationId xmlns:a16="http://schemas.microsoft.com/office/drawing/2014/main" id="{139C3D36-6CF5-4D22-B03B-39083CABEC8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7282050" y="473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56" name="Grafik 455" descr="Haus">
                <a:extLst>
                  <a:ext uri="{FF2B5EF4-FFF2-40B4-BE49-F238E27FC236}">
                    <a16:creationId xmlns:a16="http://schemas.microsoft.com/office/drawing/2014/main" id="{F2673B78-4644-4AFE-A282-B2983EA082F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7642050" y="473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57" name="Grafik 456" descr="Haus">
                <a:extLst>
                  <a:ext uri="{FF2B5EF4-FFF2-40B4-BE49-F238E27FC236}">
                    <a16:creationId xmlns:a16="http://schemas.microsoft.com/office/drawing/2014/main" id="{CB90F486-7521-40F1-93DD-F2A9C4B5A3B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002050" y="473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58" name="Grafik 457" descr="Haus">
                <a:extLst>
                  <a:ext uri="{FF2B5EF4-FFF2-40B4-BE49-F238E27FC236}">
                    <a16:creationId xmlns:a16="http://schemas.microsoft.com/office/drawing/2014/main" id="{3BD89620-4D51-4657-BC36-A1DD46C127A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6562050" y="509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59" name="Grafik 458" descr="Haus">
                <a:extLst>
                  <a:ext uri="{FF2B5EF4-FFF2-40B4-BE49-F238E27FC236}">
                    <a16:creationId xmlns:a16="http://schemas.microsoft.com/office/drawing/2014/main" id="{8EB0843F-DFA9-4C48-9FD7-08FB4F2C2F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6922050" y="509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60" name="Grafik 459" descr="Haus">
                <a:extLst>
                  <a:ext uri="{FF2B5EF4-FFF2-40B4-BE49-F238E27FC236}">
                    <a16:creationId xmlns:a16="http://schemas.microsoft.com/office/drawing/2014/main" id="{AE5ABA45-90D5-40A7-95E7-16C2BDDCC4E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7282050" y="509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61" name="Grafik 460" descr="Haus">
                <a:extLst>
                  <a:ext uri="{FF2B5EF4-FFF2-40B4-BE49-F238E27FC236}">
                    <a16:creationId xmlns:a16="http://schemas.microsoft.com/office/drawing/2014/main" id="{77A0E97F-B67B-4385-8DAD-AC3FAE33BA2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7642050" y="509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62" name="Grafik 461" descr="Haus">
                <a:extLst>
                  <a:ext uri="{FF2B5EF4-FFF2-40B4-BE49-F238E27FC236}">
                    <a16:creationId xmlns:a16="http://schemas.microsoft.com/office/drawing/2014/main" id="{16FC25E2-35A8-44F1-951B-CDD7AA5A142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002050" y="509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63" name="Grafik 462" descr="Haus">
                <a:extLst>
                  <a:ext uri="{FF2B5EF4-FFF2-40B4-BE49-F238E27FC236}">
                    <a16:creationId xmlns:a16="http://schemas.microsoft.com/office/drawing/2014/main" id="{0B6BC67C-C40B-4FEC-A975-010FEBBDDCA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6562050" y="545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64" name="Grafik 463" descr="Haus">
                <a:extLst>
                  <a:ext uri="{FF2B5EF4-FFF2-40B4-BE49-F238E27FC236}">
                    <a16:creationId xmlns:a16="http://schemas.microsoft.com/office/drawing/2014/main" id="{8456BEFF-298C-4672-8F10-CC3A06D5F90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6922050" y="545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65" name="Grafik 464" descr="Haus">
                <a:extLst>
                  <a:ext uri="{FF2B5EF4-FFF2-40B4-BE49-F238E27FC236}">
                    <a16:creationId xmlns:a16="http://schemas.microsoft.com/office/drawing/2014/main" id="{92FB0DD9-4961-4DA9-AA6D-C9B9F050C9E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7282050" y="545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66" name="Grafik 465" descr="Haus">
                <a:extLst>
                  <a:ext uri="{FF2B5EF4-FFF2-40B4-BE49-F238E27FC236}">
                    <a16:creationId xmlns:a16="http://schemas.microsoft.com/office/drawing/2014/main" id="{B8D4DF13-1B22-4507-8C0F-E79B5F408EE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7642050" y="545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67" name="Grafik 466" descr="Haus">
                <a:extLst>
                  <a:ext uri="{FF2B5EF4-FFF2-40B4-BE49-F238E27FC236}">
                    <a16:creationId xmlns:a16="http://schemas.microsoft.com/office/drawing/2014/main" id="{C579514A-05CE-446F-90D9-CC2F18DA435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002050" y="545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68" name="Grafik 467" descr="Haus">
                <a:extLst>
                  <a:ext uri="{FF2B5EF4-FFF2-40B4-BE49-F238E27FC236}">
                    <a16:creationId xmlns:a16="http://schemas.microsoft.com/office/drawing/2014/main" id="{16970C83-C937-488A-BC94-D6C0FA0CF76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362050" y="401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69" name="Grafik 468" descr="Haus">
                <a:extLst>
                  <a:ext uri="{FF2B5EF4-FFF2-40B4-BE49-F238E27FC236}">
                    <a16:creationId xmlns:a16="http://schemas.microsoft.com/office/drawing/2014/main" id="{B0EF3AA7-538C-4120-BDF5-8E8C41D08E7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722050" y="401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70" name="Grafik 469" descr="Haus">
                <a:extLst>
                  <a:ext uri="{FF2B5EF4-FFF2-40B4-BE49-F238E27FC236}">
                    <a16:creationId xmlns:a16="http://schemas.microsoft.com/office/drawing/2014/main" id="{59F04A41-49CA-4735-82A3-73782EC109A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9082050" y="401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71" name="Grafik 470" descr="Haus">
                <a:extLst>
                  <a:ext uri="{FF2B5EF4-FFF2-40B4-BE49-F238E27FC236}">
                    <a16:creationId xmlns:a16="http://schemas.microsoft.com/office/drawing/2014/main" id="{7A4BC685-CC9D-45B6-89C1-28452572982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9442050" y="401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72" name="Grafik 471" descr="Haus">
                <a:extLst>
                  <a:ext uri="{FF2B5EF4-FFF2-40B4-BE49-F238E27FC236}">
                    <a16:creationId xmlns:a16="http://schemas.microsoft.com/office/drawing/2014/main" id="{E1839B1E-DA0E-4B77-8FBD-C890166E5D7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9802050" y="401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73" name="Grafik 472" descr="Haus">
                <a:extLst>
                  <a:ext uri="{FF2B5EF4-FFF2-40B4-BE49-F238E27FC236}">
                    <a16:creationId xmlns:a16="http://schemas.microsoft.com/office/drawing/2014/main" id="{85ABC6A5-A576-44E2-B93A-F17A5315C21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362050" y="437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74" name="Grafik 473" descr="Haus">
                <a:extLst>
                  <a:ext uri="{FF2B5EF4-FFF2-40B4-BE49-F238E27FC236}">
                    <a16:creationId xmlns:a16="http://schemas.microsoft.com/office/drawing/2014/main" id="{66E0C951-7FCE-4C61-BC20-68B02B788A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722050" y="437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75" name="Grafik 474" descr="Haus">
                <a:extLst>
                  <a:ext uri="{FF2B5EF4-FFF2-40B4-BE49-F238E27FC236}">
                    <a16:creationId xmlns:a16="http://schemas.microsoft.com/office/drawing/2014/main" id="{2E8E0585-8305-4F87-BDFB-F17D480441D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9082050" y="437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76" name="Grafik 475" descr="Haus">
                <a:extLst>
                  <a:ext uri="{FF2B5EF4-FFF2-40B4-BE49-F238E27FC236}">
                    <a16:creationId xmlns:a16="http://schemas.microsoft.com/office/drawing/2014/main" id="{B2DBC408-5C90-41E7-B96D-45C3E8CC3F7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9442050" y="437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77" name="Grafik 476" descr="Haus">
                <a:extLst>
                  <a:ext uri="{FF2B5EF4-FFF2-40B4-BE49-F238E27FC236}">
                    <a16:creationId xmlns:a16="http://schemas.microsoft.com/office/drawing/2014/main" id="{870E8F6B-7A4C-426A-9B19-3CACCF8CE1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9802050" y="437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78" name="Grafik 477" descr="Haus">
                <a:extLst>
                  <a:ext uri="{FF2B5EF4-FFF2-40B4-BE49-F238E27FC236}">
                    <a16:creationId xmlns:a16="http://schemas.microsoft.com/office/drawing/2014/main" id="{6EE2F843-946F-4571-BC3D-E5DDF015AA2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362050" y="473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79" name="Grafik 478" descr="Haus">
                <a:extLst>
                  <a:ext uri="{FF2B5EF4-FFF2-40B4-BE49-F238E27FC236}">
                    <a16:creationId xmlns:a16="http://schemas.microsoft.com/office/drawing/2014/main" id="{63E524D2-C48F-4D0C-B647-8357BD1CEF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722050" y="473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80" name="Grafik 479" descr="Haus">
                <a:extLst>
                  <a:ext uri="{FF2B5EF4-FFF2-40B4-BE49-F238E27FC236}">
                    <a16:creationId xmlns:a16="http://schemas.microsoft.com/office/drawing/2014/main" id="{1E61EBF0-8E2A-44F0-A8E7-2F5BC5E063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9082050" y="473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81" name="Grafik 480" descr="Haus">
                <a:extLst>
                  <a:ext uri="{FF2B5EF4-FFF2-40B4-BE49-F238E27FC236}">
                    <a16:creationId xmlns:a16="http://schemas.microsoft.com/office/drawing/2014/main" id="{2F94109D-00DE-4CE9-A961-2E8231B03B1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9442050" y="473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82" name="Grafik 481" descr="Haus">
                <a:extLst>
                  <a:ext uri="{FF2B5EF4-FFF2-40B4-BE49-F238E27FC236}">
                    <a16:creationId xmlns:a16="http://schemas.microsoft.com/office/drawing/2014/main" id="{A329C9E2-3FF2-46DD-BE65-D3B6943B680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9802050" y="473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83" name="Grafik 482" descr="Haus">
                <a:extLst>
                  <a:ext uri="{FF2B5EF4-FFF2-40B4-BE49-F238E27FC236}">
                    <a16:creationId xmlns:a16="http://schemas.microsoft.com/office/drawing/2014/main" id="{244E2097-3B0B-4C42-B2FD-7DC91A5E64B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362050" y="509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84" name="Grafik 483" descr="Haus">
                <a:extLst>
                  <a:ext uri="{FF2B5EF4-FFF2-40B4-BE49-F238E27FC236}">
                    <a16:creationId xmlns:a16="http://schemas.microsoft.com/office/drawing/2014/main" id="{B1584541-51DC-409F-B81E-B7E2015A484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722050" y="509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85" name="Grafik 484" descr="Haus">
                <a:extLst>
                  <a:ext uri="{FF2B5EF4-FFF2-40B4-BE49-F238E27FC236}">
                    <a16:creationId xmlns:a16="http://schemas.microsoft.com/office/drawing/2014/main" id="{7C7D7C24-97C8-409A-B44E-36834EB5B7B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9082050" y="509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86" name="Grafik 485" descr="Haus">
                <a:extLst>
                  <a:ext uri="{FF2B5EF4-FFF2-40B4-BE49-F238E27FC236}">
                    <a16:creationId xmlns:a16="http://schemas.microsoft.com/office/drawing/2014/main" id="{B75491F7-B1B9-4CB1-91FE-CBFE07E9B19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9442050" y="509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87" name="Grafik 486" descr="Haus">
                <a:extLst>
                  <a:ext uri="{FF2B5EF4-FFF2-40B4-BE49-F238E27FC236}">
                    <a16:creationId xmlns:a16="http://schemas.microsoft.com/office/drawing/2014/main" id="{A9650BE8-DAB1-45C4-B6BC-ECC0246AD41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9802050" y="509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88" name="Grafik 487" descr="Haus">
                <a:extLst>
                  <a:ext uri="{FF2B5EF4-FFF2-40B4-BE49-F238E27FC236}">
                    <a16:creationId xmlns:a16="http://schemas.microsoft.com/office/drawing/2014/main" id="{CC81F914-E9B7-40D3-8097-C8C5BAB519B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362050" y="545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89" name="Grafik 488" descr="Haus">
                <a:extLst>
                  <a:ext uri="{FF2B5EF4-FFF2-40B4-BE49-F238E27FC236}">
                    <a16:creationId xmlns:a16="http://schemas.microsoft.com/office/drawing/2014/main" id="{A85B9402-9726-44AB-8E3A-C265D627275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722050" y="545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90" name="Grafik 489" descr="Haus">
                <a:extLst>
                  <a:ext uri="{FF2B5EF4-FFF2-40B4-BE49-F238E27FC236}">
                    <a16:creationId xmlns:a16="http://schemas.microsoft.com/office/drawing/2014/main" id="{935BF846-4971-4881-86DC-BFA5847C941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9082050" y="545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91" name="Grafik 490" descr="Haus">
                <a:extLst>
                  <a:ext uri="{FF2B5EF4-FFF2-40B4-BE49-F238E27FC236}">
                    <a16:creationId xmlns:a16="http://schemas.microsoft.com/office/drawing/2014/main" id="{FD86518E-EF23-4991-AA1E-C3F9E6EAB51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9442050" y="545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92" name="Grafik 491" descr="Haus">
                <a:extLst>
                  <a:ext uri="{FF2B5EF4-FFF2-40B4-BE49-F238E27FC236}">
                    <a16:creationId xmlns:a16="http://schemas.microsoft.com/office/drawing/2014/main" id="{EA0972D0-4B22-4023-8812-9EB1C1BCA44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9802050" y="5458050"/>
                <a:ext cx="360000" cy="360000"/>
              </a:xfrm>
              <a:prstGeom prst="rect">
                <a:avLst/>
              </a:prstGeom>
            </p:spPr>
          </p:pic>
        </p:grpSp>
        <p:grpSp>
          <p:nvGrpSpPr>
            <p:cNvPr id="493" name="Gruppieren 492">
              <a:extLst>
                <a:ext uri="{FF2B5EF4-FFF2-40B4-BE49-F238E27FC236}">
                  <a16:creationId xmlns:a16="http://schemas.microsoft.com/office/drawing/2014/main" id="{1E9FBF32-AB33-4BE3-A104-F3C093BF6511}"/>
                </a:ext>
              </a:extLst>
            </p:cNvPr>
            <p:cNvGrpSpPr/>
            <p:nvPr/>
          </p:nvGrpSpPr>
          <p:grpSpPr>
            <a:xfrm>
              <a:off x="1751625" y="884850"/>
              <a:ext cx="9000000" cy="5418000"/>
              <a:chOff x="1162050" y="400050"/>
              <a:chExt cx="9000000" cy="5418000"/>
            </a:xfrm>
            <a:solidFill>
              <a:schemeClr val="accent6">
                <a:lumMod val="60000"/>
                <a:lumOff val="40000"/>
              </a:schemeClr>
            </a:solidFill>
          </p:grpSpPr>
          <p:pic>
            <p:nvPicPr>
              <p:cNvPr id="494" name="Grafik 493" descr="Haus">
                <a:extLst>
                  <a:ext uri="{FF2B5EF4-FFF2-40B4-BE49-F238E27FC236}">
                    <a16:creationId xmlns:a16="http://schemas.microsoft.com/office/drawing/2014/main" id="{C944236C-C49F-43CF-B774-B2715D1BFCB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162050" y="4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95" name="Grafik 494" descr="Haus">
                <a:extLst>
                  <a:ext uri="{FF2B5EF4-FFF2-40B4-BE49-F238E27FC236}">
                    <a16:creationId xmlns:a16="http://schemas.microsoft.com/office/drawing/2014/main" id="{84DF005D-C112-478C-85BE-2DAC9243C7C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522050" y="4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96" name="Grafik 495" descr="Haus">
                <a:extLst>
                  <a:ext uri="{FF2B5EF4-FFF2-40B4-BE49-F238E27FC236}">
                    <a16:creationId xmlns:a16="http://schemas.microsoft.com/office/drawing/2014/main" id="{53CB2CE5-2AA9-4939-8F8F-52453A43F30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882050" y="4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97" name="Grafik 496" descr="Haus">
                <a:extLst>
                  <a:ext uri="{FF2B5EF4-FFF2-40B4-BE49-F238E27FC236}">
                    <a16:creationId xmlns:a16="http://schemas.microsoft.com/office/drawing/2014/main" id="{19BE33FC-252E-49CE-8D41-04E4B47101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2242050" y="4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98" name="Grafik 497" descr="Haus">
                <a:extLst>
                  <a:ext uri="{FF2B5EF4-FFF2-40B4-BE49-F238E27FC236}">
                    <a16:creationId xmlns:a16="http://schemas.microsoft.com/office/drawing/2014/main" id="{B23A9DFB-C008-463B-8929-591D3385DBA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2602050" y="4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499" name="Grafik 498" descr="Haus">
                <a:extLst>
                  <a:ext uri="{FF2B5EF4-FFF2-40B4-BE49-F238E27FC236}">
                    <a16:creationId xmlns:a16="http://schemas.microsoft.com/office/drawing/2014/main" id="{9AE79495-2F54-4DA9-9D0B-87EDF077682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162050" y="7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00" name="Grafik 499" descr="Haus">
                <a:extLst>
                  <a:ext uri="{FF2B5EF4-FFF2-40B4-BE49-F238E27FC236}">
                    <a16:creationId xmlns:a16="http://schemas.microsoft.com/office/drawing/2014/main" id="{87D38422-79C1-4C12-927D-C693A26166D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522050" y="7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01" name="Grafik 500" descr="Haus">
                <a:extLst>
                  <a:ext uri="{FF2B5EF4-FFF2-40B4-BE49-F238E27FC236}">
                    <a16:creationId xmlns:a16="http://schemas.microsoft.com/office/drawing/2014/main" id="{C4C34413-4C0B-4023-8CA2-EEDFA0FED51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882050" y="7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02" name="Grafik 501" descr="Haus">
                <a:extLst>
                  <a:ext uri="{FF2B5EF4-FFF2-40B4-BE49-F238E27FC236}">
                    <a16:creationId xmlns:a16="http://schemas.microsoft.com/office/drawing/2014/main" id="{23DF4981-E6F9-4B73-9C1E-E7776FFA3C3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2242050" y="7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03" name="Grafik 502" descr="Haus">
                <a:extLst>
                  <a:ext uri="{FF2B5EF4-FFF2-40B4-BE49-F238E27FC236}">
                    <a16:creationId xmlns:a16="http://schemas.microsoft.com/office/drawing/2014/main" id="{EE76C890-226E-4306-BA5E-655FE4639E4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2602050" y="7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04" name="Grafik 503" descr="Haus">
                <a:extLst>
                  <a:ext uri="{FF2B5EF4-FFF2-40B4-BE49-F238E27FC236}">
                    <a16:creationId xmlns:a16="http://schemas.microsoft.com/office/drawing/2014/main" id="{A4EC216C-BB5B-49B4-9D13-06DED05E1A4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162050" y="11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05" name="Grafik 504" descr="Haus">
                <a:extLst>
                  <a:ext uri="{FF2B5EF4-FFF2-40B4-BE49-F238E27FC236}">
                    <a16:creationId xmlns:a16="http://schemas.microsoft.com/office/drawing/2014/main" id="{EA62BCEE-C913-44AD-9870-33BE42010FF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522050" y="11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06" name="Grafik 505" descr="Haus">
                <a:extLst>
                  <a:ext uri="{FF2B5EF4-FFF2-40B4-BE49-F238E27FC236}">
                    <a16:creationId xmlns:a16="http://schemas.microsoft.com/office/drawing/2014/main" id="{9E8DF30B-DEF8-4841-97A5-91AD5478C11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882050" y="11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07" name="Grafik 506" descr="Haus">
                <a:extLst>
                  <a:ext uri="{FF2B5EF4-FFF2-40B4-BE49-F238E27FC236}">
                    <a16:creationId xmlns:a16="http://schemas.microsoft.com/office/drawing/2014/main" id="{54C557AA-639E-498F-9584-2813A26F627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2242050" y="11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08" name="Grafik 507" descr="Haus">
                <a:extLst>
                  <a:ext uri="{FF2B5EF4-FFF2-40B4-BE49-F238E27FC236}">
                    <a16:creationId xmlns:a16="http://schemas.microsoft.com/office/drawing/2014/main" id="{1B835196-4B42-49E5-A706-CDE694D3FB9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2602050" y="11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09" name="Grafik 508" descr="Haus">
                <a:extLst>
                  <a:ext uri="{FF2B5EF4-FFF2-40B4-BE49-F238E27FC236}">
                    <a16:creationId xmlns:a16="http://schemas.microsoft.com/office/drawing/2014/main" id="{79BF3274-0E0D-4E26-9092-90A5FE08910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162050" y="14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10" name="Grafik 509" descr="Haus">
                <a:extLst>
                  <a:ext uri="{FF2B5EF4-FFF2-40B4-BE49-F238E27FC236}">
                    <a16:creationId xmlns:a16="http://schemas.microsoft.com/office/drawing/2014/main" id="{D371DC84-32FE-443C-ACA7-E70281100DD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522050" y="14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11" name="Grafik 510" descr="Haus">
                <a:extLst>
                  <a:ext uri="{FF2B5EF4-FFF2-40B4-BE49-F238E27FC236}">
                    <a16:creationId xmlns:a16="http://schemas.microsoft.com/office/drawing/2014/main" id="{D18F3BF9-77E4-4A59-A26B-95B7B0B7F4A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882050" y="14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12" name="Grafik 511" descr="Haus">
                <a:extLst>
                  <a:ext uri="{FF2B5EF4-FFF2-40B4-BE49-F238E27FC236}">
                    <a16:creationId xmlns:a16="http://schemas.microsoft.com/office/drawing/2014/main" id="{0EE79215-5FB5-4710-B760-24BAA1B17A9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2242050" y="14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13" name="Grafik 512" descr="Haus">
                <a:extLst>
                  <a:ext uri="{FF2B5EF4-FFF2-40B4-BE49-F238E27FC236}">
                    <a16:creationId xmlns:a16="http://schemas.microsoft.com/office/drawing/2014/main" id="{87591565-8170-4C37-B0E0-3643934DC45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2602050" y="14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14" name="Grafik 513" descr="Haus">
                <a:extLst>
                  <a:ext uri="{FF2B5EF4-FFF2-40B4-BE49-F238E27FC236}">
                    <a16:creationId xmlns:a16="http://schemas.microsoft.com/office/drawing/2014/main" id="{F2388770-8FF3-4C40-965A-43254E42DAC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162050" y="18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15" name="Grafik 514" descr="Haus">
                <a:extLst>
                  <a:ext uri="{FF2B5EF4-FFF2-40B4-BE49-F238E27FC236}">
                    <a16:creationId xmlns:a16="http://schemas.microsoft.com/office/drawing/2014/main" id="{2A86828D-9810-4B08-8167-E44FE9E3B04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522050" y="18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16" name="Grafik 515" descr="Haus">
                <a:extLst>
                  <a:ext uri="{FF2B5EF4-FFF2-40B4-BE49-F238E27FC236}">
                    <a16:creationId xmlns:a16="http://schemas.microsoft.com/office/drawing/2014/main" id="{8CE59443-3FF4-431C-9CDF-4FF259C029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882050" y="18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17" name="Grafik 516" descr="Haus">
                <a:extLst>
                  <a:ext uri="{FF2B5EF4-FFF2-40B4-BE49-F238E27FC236}">
                    <a16:creationId xmlns:a16="http://schemas.microsoft.com/office/drawing/2014/main" id="{A63B5D6C-95B1-4273-8745-2C1775FFAFC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2242050" y="18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18" name="Grafik 517" descr="Haus">
                <a:extLst>
                  <a:ext uri="{FF2B5EF4-FFF2-40B4-BE49-F238E27FC236}">
                    <a16:creationId xmlns:a16="http://schemas.microsoft.com/office/drawing/2014/main" id="{80646D93-FFEC-47A0-8EBB-41F03A70082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2602050" y="18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19" name="Grafik 518" descr="Haus">
                <a:extLst>
                  <a:ext uri="{FF2B5EF4-FFF2-40B4-BE49-F238E27FC236}">
                    <a16:creationId xmlns:a16="http://schemas.microsoft.com/office/drawing/2014/main" id="{A8F03205-FDF7-4397-B2F6-C25191BBF6A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2962050" y="4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20" name="Grafik 519" descr="Haus">
                <a:extLst>
                  <a:ext uri="{FF2B5EF4-FFF2-40B4-BE49-F238E27FC236}">
                    <a16:creationId xmlns:a16="http://schemas.microsoft.com/office/drawing/2014/main" id="{6C0CE542-C519-4ED1-94D7-5B1BEA538C0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3322050" y="4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21" name="Grafik 520" descr="Haus">
                <a:extLst>
                  <a:ext uri="{FF2B5EF4-FFF2-40B4-BE49-F238E27FC236}">
                    <a16:creationId xmlns:a16="http://schemas.microsoft.com/office/drawing/2014/main" id="{233BF92A-2B96-40E9-81F8-07406D52BAF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3682050" y="4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22" name="Grafik 521" descr="Haus">
                <a:extLst>
                  <a:ext uri="{FF2B5EF4-FFF2-40B4-BE49-F238E27FC236}">
                    <a16:creationId xmlns:a16="http://schemas.microsoft.com/office/drawing/2014/main" id="{4D5116B7-3F06-49AF-9C8C-3AB53F22F3D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042050" y="4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23" name="Grafik 522" descr="Haus">
                <a:extLst>
                  <a:ext uri="{FF2B5EF4-FFF2-40B4-BE49-F238E27FC236}">
                    <a16:creationId xmlns:a16="http://schemas.microsoft.com/office/drawing/2014/main" id="{11E9A6CB-43C1-4E29-8F3C-4B4D4B99670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402050" y="4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24" name="Grafik 523" descr="Haus">
                <a:extLst>
                  <a:ext uri="{FF2B5EF4-FFF2-40B4-BE49-F238E27FC236}">
                    <a16:creationId xmlns:a16="http://schemas.microsoft.com/office/drawing/2014/main" id="{ABA6FB19-0BA1-445A-B5C3-6DD6ED0E69B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2962050" y="7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25" name="Grafik 524" descr="Haus">
                <a:extLst>
                  <a:ext uri="{FF2B5EF4-FFF2-40B4-BE49-F238E27FC236}">
                    <a16:creationId xmlns:a16="http://schemas.microsoft.com/office/drawing/2014/main" id="{3DAF77C8-5C75-4FA5-80F2-8AD3A7E5149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3322050" y="7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26" name="Grafik 525" descr="Haus">
                <a:extLst>
                  <a:ext uri="{FF2B5EF4-FFF2-40B4-BE49-F238E27FC236}">
                    <a16:creationId xmlns:a16="http://schemas.microsoft.com/office/drawing/2014/main" id="{CC5C5733-C4AB-4476-956C-8CA330DDB9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3682050" y="7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27" name="Grafik 526" descr="Haus">
                <a:extLst>
                  <a:ext uri="{FF2B5EF4-FFF2-40B4-BE49-F238E27FC236}">
                    <a16:creationId xmlns:a16="http://schemas.microsoft.com/office/drawing/2014/main" id="{505E773A-3286-4AE3-A58A-5ED12D3C5F9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042050" y="7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28" name="Grafik 527" descr="Haus">
                <a:extLst>
                  <a:ext uri="{FF2B5EF4-FFF2-40B4-BE49-F238E27FC236}">
                    <a16:creationId xmlns:a16="http://schemas.microsoft.com/office/drawing/2014/main" id="{752D4ADB-5F0F-421C-9B68-38FB67C7A4F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402050" y="7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29" name="Grafik 528" descr="Haus">
                <a:extLst>
                  <a:ext uri="{FF2B5EF4-FFF2-40B4-BE49-F238E27FC236}">
                    <a16:creationId xmlns:a16="http://schemas.microsoft.com/office/drawing/2014/main" id="{0C46C981-1386-4B38-A9E9-E5A51C953C8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2962050" y="11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30" name="Grafik 529" descr="Haus">
                <a:extLst>
                  <a:ext uri="{FF2B5EF4-FFF2-40B4-BE49-F238E27FC236}">
                    <a16:creationId xmlns:a16="http://schemas.microsoft.com/office/drawing/2014/main" id="{B29DC795-BA6D-4DD4-86D3-E9B1560030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3322050" y="11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31" name="Grafik 530" descr="Haus">
                <a:extLst>
                  <a:ext uri="{FF2B5EF4-FFF2-40B4-BE49-F238E27FC236}">
                    <a16:creationId xmlns:a16="http://schemas.microsoft.com/office/drawing/2014/main" id="{92A4E9F9-D5A9-4AA1-AA43-BC845D9A01C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3682050" y="11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32" name="Grafik 531" descr="Haus">
                <a:extLst>
                  <a:ext uri="{FF2B5EF4-FFF2-40B4-BE49-F238E27FC236}">
                    <a16:creationId xmlns:a16="http://schemas.microsoft.com/office/drawing/2014/main" id="{4855DB2B-4C31-44DD-B8F5-250B1E1CA89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042050" y="11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33" name="Grafik 532" descr="Haus">
                <a:extLst>
                  <a:ext uri="{FF2B5EF4-FFF2-40B4-BE49-F238E27FC236}">
                    <a16:creationId xmlns:a16="http://schemas.microsoft.com/office/drawing/2014/main" id="{1E35B27F-1FDD-49D1-8AB7-98EE0320E90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402050" y="11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34" name="Grafik 533" descr="Haus">
                <a:extLst>
                  <a:ext uri="{FF2B5EF4-FFF2-40B4-BE49-F238E27FC236}">
                    <a16:creationId xmlns:a16="http://schemas.microsoft.com/office/drawing/2014/main" id="{DE1BA3C1-A76B-4577-93C3-BC891A0DF07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2962050" y="14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35" name="Grafik 534" descr="Haus">
                <a:extLst>
                  <a:ext uri="{FF2B5EF4-FFF2-40B4-BE49-F238E27FC236}">
                    <a16:creationId xmlns:a16="http://schemas.microsoft.com/office/drawing/2014/main" id="{E9120DB6-5FC3-486C-819C-ECFDAA90F31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3322050" y="14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36" name="Grafik 535" descr="Haus">
                <a:extLst>
                  <a:ext uri="{FF2B5EF4-FFF2-40B4-BE49-F238E27FC236}">
                    <a16:creationId xmlns:a16="http://schemas.microsoft.com/office/drawing/2014/main" id="{ECF4E5A7-C8B0-4D17-A630-DA24E96EDED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3682050" y="14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37" name="Grafik 536" descr="Haus">
                <a:extLst>
                  <a:ext uri="{FF2B5EF4-FFF2-40B4-BE49-F238E27FC236}">
                    <a16:creationId xmlns:a16="http://schemas.microsoft.com/office/drawing/2014/main" id="{BA01252E-C6EC-400C-A2F3-6517F21B5C4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042050" y="14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38" name="Grafik 537" descr="Haus">
                <a:extLst>
                  <a:ext uri="{FF2B5EF4-FFF2-40B4-BE49-F238E27FC236}">
                    <a16:creationId xmlns:a16="http://schemas.microsoft.com/office/drawing/2014/main" id="{8B5358CA-8775-4EB7-BF02-EB267069591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402050" y="14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39" name="Grafik 538" descr="Haus">
                <a:extLst>
                  <a:ext uri="{FF2B5EF4-FFF2-40B4-BE49-F238E27FC236}">
                    <a16:creationId xmlns:a16="http://schemas.microsoft.com/office/drawing/2014/main" id="{8A95453A-6B7C-4903-A18B-466D5C76B8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2962050" y="18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40" name="Grafik 539" descr="Haus">
                <a:extLst>
                  <a:ext uri="{FF2B5EF4-FFF2-40B4-BE49-F238E27FC236}">
                    <a16:creationId xmlns:a16="http://schemas.microsoft.com/office/drawing/2014/main" id="{BA4FE0C1-DA4D-4997-A275-E49B54653B3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3322050" y="18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41" name="Grafik 540" descr="Haus">
                <a:extLst>
                  <a:ext uri="{FF2B5EF4-FFF2-40B4-BE49-F238E27FC236}">
                    <a16:creationId xmlns:a16="http://schemas.microsoft.com/office/drawing/2014/main" id="{AA06E31A-D5B7-4380-BC16-DF96ACA5EEC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3682050" y="18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42" name="Grafik 541" descr="Haus">
                <a:extLst>
                  <a:ext uri="{FF2B5EF4-FFF2-40B4-BE49-F238E27FC236}">
                    <a16:creationId xmlns:a16="http://schemas.microsoft.com/office/drawing/2014/main" id="{FD4B9049-AA00-47F5-AA85-A8E490C0A5B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042050" y="18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43" name="Grafik 542" descr="Haus">
                <a:extLst>
                  <a:ext uri="{FF2B5EF4-FFF2-40B4-BE49-F238E27FC236}">
                    <a16:creationId xmlns:a16="http://schemas.microsoft.com/office/drawing/2014/main" id="{2BE07ADB-E196-464A-ACC6-BFF59FBE8C9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402050" y="18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44" name="Grafik 543" descr="Haus">
                <a:extLst>
                  <a:ext uri="{FF2B5EF4-FFF2-40B4-BE49-F238E27FC236}">
                    <a16:creationId xmlns:a16="http://schemas.microsoft.com/office/drawing/2014/main" id="{BBD92D50-A69F-4F70-BE85-CD5DF3749B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762050" y="4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45" name="Grafik 544" descr="Haus">
                <a:extLst>
                  <a:ext uri="{FF2B5EF4-FFF2-40B4-BE49-F238E27FC236}">
                    <a16:creationId xmlns:a16="http://schemas.microsoft.com/office/drawing/2014/main" id="{EF797EDF-893D-4BAE-A67F-DFF1724993B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122050" y="4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46" name="Grafik 545" descr="Haus">
                <a:extLst>
                  <a:ext uri="{FF2B5EF4-FFF2-40B4-BE49-F238E27FC236}">
                    <a16:creationId xmlns:a16="http://schemas.microsoft.com/office/drawing/2014/main" id="{BD136C17-C994-49F2-AB1E-CD2BE84C8A5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482050" y="4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47" name="Grafik 546" descr="Haus">
                <a:extLst>
                  <a:ext uri="{FF2B5EF4-FFF2-40B4-BE49-F238E27FC236}">
                    <a16:creationId xmlns:a16="http://schemas.microsoft.com/office/drawing/2014/main" id="{7DB3C985-7E21-4D61-BC56-72B8C485259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842050" y="4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48" name="Grafik 547" descr="Haus">
                <a:extLst>
                  <a:ext uri="{FF2B5EF4-FFF2-40B4-BE49-F238E27FC236}">
                    <a16:creationId xmlns:a16="http://schemas.microsoft.com/office/drawing/2014/main" id="{D0F695A3-A377-4C7D-8BED-B7D2A2F5647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202050" y="4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49" name="Grafik 548" descr="Haus">
                <a:extLst>
                  <a:ext uri="{FF2B5EF4-FFF2-40B4-BE49-F238E27FC236}">
                    <a16:creationId xmlns:a16="http://schemas.microsoft.com/office/drawing/2014/main" id="{AAB2DA8C-8526-4B15-925F-D84FB314026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762050" y="7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50" name="Grafik 549" descr="Haus">
                <a:extLst>
                  <a:ext uri="{FF2B5EF4-FFF2-40B4-BE49-F238E27FC236}">
                    <a16:creationId xmlns:a16="http://schemas.microsoft.com/office/drawing/2014/main" id="{E35150F0-7717-48B4-A5AA-51B6A51E655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122050" y="7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51" name="Grafik 550" descr="Haus">
                <a:extLst>
                  <a:ext uri="{FF2B5EF4-FFF2-40B4-BE49-F238E27FC236}">
                    <a16:creationId xmlns:a16="http://schemas.microsoft.com/office/drawing/2014/main" id="{7DB7C81B-0C87-4254-8C08-B4840053D0C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482050" y="7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52" name="Grafik 551" descr="Haus">
                <a:extLst>
                  <a:ext uri="{FF2B5EF4-FFF2-40B4-BE49-F238E27FC236}">
                    <a16:creationId xmlns:a16="http://schemas.microsoft.com/office/drawing/2014/main" id="{23FFF610-EEB4-43BB-89AD-54F49A6DC4F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842050" y="7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53" name="Grafik 552" descr="Haus">
                <a:extLst>
                  <a:ext uri="{FF2B5EF4-FFF2-40B4-BE49-F238E27FC236}">
                    <a16:creationId xmlns:a16="http://schemas.microsoft.com/office/drawing/2014/main" id="{80C067DA-793B-4059-9E30-6E357568B3B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202050" y="7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54" name="Grafik 553" descr="Haus">
                <a:extLst>
                  <a:ext uri="{FF2B5EF4-FFF2-40B4-BE49-F238E27FC236}">
                    <a16:creationId xmlns:a16="http://schemas.microsoft.com/office/drawing/2014/main" id="{18787780-D922-4638-969E-86D9E607A2D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762050" y="11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55" name="Grafik 554" descr="Haus">
                <a:extLst>
                  <a:ext uri="{FF2B5EF4-FFF2-40B4-BE49-F238E27FC236}">
                    <a16:creationId xmlns:a16="http://schemas.microsoft.com/office/drawing/2014/main" id="{94507C16-BA7B-41A5-92C1-0DB26779E8A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122050" y="11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56" name="Grafik 555" descr="Haus">
                <a:extLst>
                  <a:ext uri="{FF2B5EF4-FFF2-40B4-BE49-F238E27FC236}">
                    <a16:creationId xmlns:a16="http://schemas.microsoft.com/office/drawing/2014/main" id="{F5EF6EE4-E6A5-4D1A-A516-39237EFF7D9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482050" y="11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57" name="Grafik 556" descr="Haus">
                <a:extLst>
                  <a:ext uri="{FF2B5EF4-FFF2-40B4-BE49-F238E27FC236}">
                    <a16:creationId xmlns:a16="http://schemas.microsoft.com/office/drawing/2014/main" id="{4D6E02C6-B9EA-4C50-A380-73FCBE98D63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842050" y="11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58" name="Grafik 557" descr="Haus">
                <a:extLst>
                  <a:ext uri="{FF2B5EF4-FFF2-40B4-BE49-F238E27FC236}">
                    <a16:creationId xmlns:a16="http://schemas.microsoft.com/office/drawing/2014/main" id="{D9F89ED0-8AC6-42FA-9AE5-E56457B2D40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202050" y="11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59" name="Grafik 558" descr="Haus">
                <a:extLst>
                  <a:ext uri="{FF2B5EF4-FFF2-40B4-BE49-F238E27FC236}">
                    <a16:creationId xmlns:a16="http://schemas.microsoft.com/office/drawing/2014/main" id="{ACD1005A-0A65-4EAA-ADC8-E5AA6A5BD0A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762050" y="14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60" name="Grafik 559" descr="Haus">
                <a:extLst>
                  <a:ext uri="{FF2B5EF4-FFF2-40B4-BE49-F238E27FC236}">
                    <a16:creationId xmlns:a16="http://schemas.microsoft.com/office/drawing/2014/main" id="{45A8EE53-70BC-45C4-8CFB-F53E54EBFCF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122050" y="14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61" name="Grafik 560" descr="Haus">
                <a:extLst>
                  <a:ext uri="{FF2B5EF4-FFF2-40B4-BE49-F238E27FC236}">
                    <a16:creationId xmlns:a16="http://schemas.microsoft.com/office/drawing/2014/main" id="{F2CF5B71-400E-4442-B036-CF629253A01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482050" y="14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62" name="Grafik 561" descr="Haus">
                <a:extLst>
                  <a:ext uri="{FF2B5EF4-FFF2-40B4-BE49-F238E27FC236}">
                    <a16:creationId xmlns:a16="http://schemas.microsoft.com/office/drawing/2014/main" id="{BD639CB2-F8AE-473A-B7FB-5B12FA691BC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842050" y="14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63" name="Grafik 562" descr="Haus">
                <a:extLst>
                  <a:ext uri="{FF2B5EF4-FFF2-40B4-BE49-F238E27FC236}">
                    <a16:creationId xmlns:a16="http://schemas.microsoft.com/office/drawing/2014/main" id="{FDF08DF1-3BA9-4C66-82DB-65EDD73A505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202050" y="14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64" name="Grafik 563" descr="Haus">
                <a:extLst>
                  <a:ext uri="{FF2B5EF4-FFF2-40B4-BE49-F238E27FC236}">
                    <a16:creationId xmlns:a16="http://schemas.microsoft.com/office/drawing/2014/main" id="{10081E0F-6AF9-42BE-898B-8D0CABD3ABE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762050" y="18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65" name="Grafik 564" descr="Haus">
                <a:extLst>
                  <a:ext uri="{FF2B5EF4-FFF2-40B4-BE49-F238E27FC236}">
                    <a16:creationId xmlns:a16="http://schemas.microsoft.com/office/drawing/2014/main" id="{C4F013C2-8149-472F-AFD4-FD7A3CF35A7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122050" y="18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66" name="Grafik 565" descr="Haus">
                <a:extLst>
                  <a:ext uri="{FF2B5EF4-FFF2-40B4-BE49-F238E27FC236}">
                    <a16:creationId xmlns:a16="http://schemas.microsoft.com/office/drawing/2014/main" id="{16001CDF-1A1C-47A1-BB06-D6304A5ED44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482050" y="18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67" name="Grafik 566" descr="Haus">
                <a:extLst>
                  <a:ext uri="{FF2B5EF4-FFF2-40B4-BE49-F238E27FC236}">
                    <a16:creationId xmlns:a16="http://schemas.microsoft.com/office/drawing/2014/main" id="{C4E20571-CAD8-4A81-AB11-2FBCFB38FA7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842050" y="18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68" name="Grafik 567" descr="Haus">
                <a:extLst>
                  <a:ext uri="{FF2B5EF4-FFF2-40B4-BE49-F238E27FC236}">
                    <a16:creationId xmlns:a16="http://schemas.microsoft.com/office/drawing/2014/main" id="{18547A79-630C-4766-84D8-0E3D86668FF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202050" y="18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69" name="Grafik 568" descr="Haus">
                <a:extLst>
                  <a:ext uri="{FF2B5EF4-FFF2-40B4-BE49-F238E27FC236}">
                    <a16:creationId xmlns:a16="http://schemas.microsoft.com/office/drawing/2014/main" id="{1A787477-3901-45BA-9C71-732259A2787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562050" y="4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70" name="Grafik 569" descr="Haus">
                <a:extLst>
                  <a:ext uri="{FF2B5EF4-FFF2-40B4-BE49-F238E27FC236}">
                    <a16:creationId xmlns:a16="http://schemas.microsoft.com/office/drawing/2014/main" id="{691F132B-208C-4B84-91FF-88D08DC444F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922050" y="4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71" name="Grafik 570" descr="Haus">
                <a:extLst>
                  <a:ext uri="{FF2B5EF4-FFF2-40B4-BE49-F238E27FC236}">
                    <a16:creationId xmlns:a16="http://schemas.microsoft.com/office/drawing/2014/main" id="{48EE7DED-F3BA-430C-93E7-B6179E161A6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7282050" y="4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72" name="Grafik 571" descr="Haus">
                <a:extLst>
                  <a:ext uri="{FF2B5EF4-FFF2-40B4-BE49-F238E27FC236}">
                    <a16:creationId xmlns:a16="http://schemas.microsoft.com/office/drawing/2014/main" id="{A2065F30-2D00-43F5-9A02-7472540C0B4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7642050" y="4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73" name="Grafik 572" descr="Haus">
                <a:extLst>
                  <a:ext uri="{FF2B5EF4-FFF2-40B4-BE49-F238E27FC236}">
                    <a16:creationId xmlns:a16="http://schemas.microsoft.com/office/drawing/2014/main" id="{B25605A3-3A94-4C72-B683-C351E90222E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002050" y="4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74" name="Grafik 573" descr="Haus">
                <a:extLst>
                  <a:ext uri="{FF2B5EF4-FFF2-40B4-BE49-F238E27FC236}">
                    <a16:creationId xmlns:a16="http://schemas.microsoft.com/office/drawing/2014/main" id="{498EA9C7-CC7D-4579-B61E-26C0F186D3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562050" y="7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75" name="Grafik 574" descr="Haus">
                <a:extLst>
                  <a:ext uri="{FF2B5EF4-FFF2-40B4-BE49-F238E27FC236}">
                    <a16:creationId xmlns:a16="http://schemas.microsoft.com/office/drawing/2014/main" id="{5780F4B7-C062-4FA8-98FE-2E7EB9AE1F1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922050" y="7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76" name="Grafik 575" descr="Haus">
                <a:extLst>
                  <a:ext uri="{FF2B5EF4-FFF2-40B4-BE49-F238E27FC236}">
                    <a16:creationId xmlns:a16="http://schemas.microsoft.com/office/drawing/2014/main" id="{72A7DE19-40EF-4ADC-9BFA-79F6CC5401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7282050" y="7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77" name="Grafik 576" descr="Haus">
                <a:extLst>
                  <a:ext uri="{FF2B5EF4-FFF2-40B4-BE49-F238E27FC236}">
                    <a16:creationId xmlns:a16="http://schemas.microsoft.com/office/drawing/2014/main" id="{CFE48B62-1520-429A-A908-D20B0FEF1C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7642050" y="7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78" name="Grafik 577" descr="Haus">
                <a:extLst>
                  <a:ext uri="{FF2B5EF4-FFF2-40B4-BE49-F238E27FC236}">
                    <a16:creationId xmlns:a16="http://schemas.microsoft.com/office/drawing/2014/main" id="{11DB1E61-B319-4F34-A8A3-80373226CC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002050" y="7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79" name="Grafik 578" descr="Haus">
                <a:extLst>
                  <a:ext uri="{FF2B5EF4-FFF2-40B4-BE49-F238E27FC236}">
                    <a16:creationId xmlns:a16="http://schemas.microsoft.com/office/drawing/2014/main" id="{282DBAED-9D10-4085-A44A-43265B8977D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562050" y="11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80" name="Grafik 579" descr="Haus">
                <a:extLst>
                  <a:ext uri="{FF2B5EF4-FFF2-40B4-BE49-F238E27FC236}">
                    <a16:creationId xmlns:a16="http://schemas.microsoft.com/office/drawing/2014/main" id="{6E686C84-EF0C-4A2E-B5F4-D20AE0021AD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922050" y="11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81" name="Grafik 580" descr="Haus">
                <a:extLst>
                  <a:ext uri="{FF2B5EF4-FFF2-40B4-BE49-F238E27FC236}">
                    <a16:creationId xmlns:a16="http://schemas.microsoft.com/office/drawing/2014/main" id="{FD7A33E7-9A0F-4631-9292-C47EA54B4B2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7282050" y="11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82" name="Grafik 581" descr="Haus">
                <a:extLst>
                  <a:ext uri="{FF2B5EF4-FFF2-40B4-BE49-F238E27FC236}">
                    <a16:creationId xmlns:a16="http://schemas.microsoft.com/office/drawing/2014/main" id="{8CD6A468-A5F0-4B5E-BC5B-CF94940A3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7642050" y="11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83" name="Grafik 582" descr="Haus">
                <a:extLst>
                  <a:ext uri="{FF2B5EF4-FFF2-40B4-BE49-F238E27FC236}">
                    <a16:creationId xmlns:a16="http://schemas.microsoft.com/office/drawing/2014/main" id="{E75F0690-6E73-4402-863D-2302A43129B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002050" y="11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84" name="Grafik 583" descr="Haus">
                <a:extLst>
                  <a:ext uri="{FF2B5EF4-FFF2-40B4-BE49-F238E27FC236}">
                    <a16:creationId xmlns:a16="http://schemas.microsoft.com/office/drawing/2014/main" id="{0B9EFD42-6D54-43EC-8614-EED3173857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562050" y="14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85" name="Grafik 584" descr="Haus">
                <a:extLst>
                  <a:ext uri="{FF2B5EF4-FFF2-40B4-BE49-F238E27FC236}">
                    <a16:creationId xmlns:a16="http://schemas.microsoft.com/office/drawing/2014/main" id="{6D672AC9-1FD7-4BB8-90D6-E07F65F4BDC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922050" y="14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86" name="Grafik 585" descr="Haus">
                <a:extLst>
                  <a:ext uri="{FF2B5EF4-FFF2-40B4-BE49-F238E27FC236}">
                    <a16:creationId xmlns:a16="http://schemas.microsoft.com/office/drawing/2014/main" id="{EFE23422-877E-4643-9FBB-D9E05258D41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7282050" y="14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87" name="Grafik 586" descr="Haus">
                <a:extLst>
                  <a:ext uri="{FF2B5EF4-FFF2-40B4-BE49-F238E27FC236}">
                    <a16:creationId xmlns:a16="http://schemas.microsoft.com/office/drawing/2014/main" id="{EE3E79A2-A046-4975-A42D-D9E36FB8904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7642050" y="14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88" name="Grafik 587" descr="Haus">
                <a:extLst>
                  <a:ext uri="{FF2B5EF4-FFF2-40B4-BE49-F238E27FC236}">
                    <a16:creationId xmlns:a16="http://schemas.microsoft.com/office/drawing/2014/main" id="{C699A65D-3EF2-450B-9026-28B80C91D6D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002050" y="14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89" name="Grafik 588" descr="Haus">
                <a:extLst>
                  <a:ext uri="{FF2B5EF4-FFF2-40B4-BE49-F238E27FC236}">
                    <a16:creationId xmlns:a16="http://schemas.microsoft.com/office/drawing/2014/main" id="{9C878763-AAC6-4C29-B807-5C4C4AA6284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562050" y="18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90" name="Grafik 589" descr="Haus">
                <a:extLst>
                  <a:ext uri="{FF2B5EF4-FFF2-40B4-BE49-F238E27FC236}">
                    <a16:creationId xmlns:a16="http://schemas.microsoft.com/office/drawing/2014/main" id="{1D2767F2-B035-4D75-BCD4-466DB8E4383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922050" y="18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91" name="Grafik 590" descr="Haus">
                <a:extLst>
                  <a:ext uri="{FF2B5EF4-FFF2-40B4-BE49-F238E27FC236}">
                    <a16:creationId xmlns:a16="http://schemas.microsoft.com/office/drawing/2014/main" id="{2374189E-8AF4-4D72-9E96-5BA56CD0FF9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7282050" y="18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92" name="Grafik 591" descr="Haus">
                <a:extLst>
                  <a:ext uri="{FF2B5EF4-FFF2-40B4-BE49-F238E27FC236}">
                    <a16:creationId xmlns:a16="http://schemas.microsoft.com/office/drawing/2014/main" id="{7CEF83DB-4968-48DE-8802-555D524CAB1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7642050" y="18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93" name="Grafik 592" descr="Haus">
                <a:extLst>
                  <a:ext uri="{FF2B5EF4-FFF2-40B4-BE49-F238E27FC236}">
                    <a16:creationId xmlns:a16="http://schemas.microsoft.com/office/drawing/2014/main" id="{B2FBC5BE-4BAD-45CF-951D-AC725B6E0ED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002050" y="18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94" name="Grafik 593" descr="Haus">
                <a:extLst>
                  <a:ext uri="{FF2B5EF4-FFF2-40B4-BE49-F238E27FC236}">
                    <a16:creationId xmlns:a16="http://schemas.microsoft.com/office/drawing/2014/main" id="{09133A75-F4BE-43CA-AB88-FC095705A7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362050" y="4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95" name="Grafik 594" descr="Haus">
                <a:extLst>
                  <a:ext uri="{FF2B5EF4-FFF2-40B4-BE49-F238E27FC236}">
                    <a16:creationId xmlns:a16="http://schemas.microsoft.com/office/drawing/2014/main" id="{48A6D9B7-4BAD-403E-9032-F53A0F30564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722050" y="4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96" name="Grafik 595" descr="Haus">
                <a:extLst>
                  <a:ext uri="{FF2B5EF4-FFF2-40B4-BE49-F238E27FC236}">
                    <a16:creationId xmlns:a16="http://schemas.microsoft.com/office/drawing/2014/main" id="{2508E32F-E911-4B85-AC5E-A36217FDCA6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9082050" y="4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97" name="Grafik 596" descr="Haus">
                <a:extLst>
                  <a:ext uri="{FF2B5EF4-FFF2-40B4-BE49-F238E27FC236}">
                    <a16:creationId xmlns:a16="http://schemas.microsoft.com/office/drawing/2014/main" id="{48B2F1B0-4996-48C5-850A-D9643E5B1C2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9442050" y="4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98" name="Grafik 597" descr="Haus">
                <a:extLst>
                  <a:ext uri="{FF2B5EF4-FFF2-40B4-BE49-F238E27FC236}">
                    <a16:creationId xmlns:a16="http://schemas.microsoft.com/office/drawing/2014/main" id="{C55E981C-A3D3-4514-8ADD-C08DAC5E494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9802050" y="4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99" name="Grafik 598" descr="Haus">
                <a:extLst>
                  <a:ext uri="{FF2B5EF4-FFF2-40B4-BE49-F238E27FC236}">
                    <a16:creationId xmlns:a16="http://schemas.microsoft.com/office/drawing/2014/main" id="{DAF1C588-5B94-4F2B-9642-955092FAF5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362050" y="7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00" name="Grafik 599" descr="Haus">
                <a:extLst>
                  <a:ext uri="{FF2B5EF4-FFF2-40B4-BE49-F238E27FC236}">
                    <a16:creationId xmlns:a16="http://schemas.microsoft.com/office/drawing/2014/main" id="{51C2DE3F-93EC-4165-A939-1588B3C4328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722050" y="7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01" name="Grafik 600" descr="Haus">
                <a:extLst>
                  <a:ext uri="{FF2B5EF4-FFF2-40B4-BE49-F238E27FC236}">
                    <a16:creationId xmlns:a16="http://schemas.microsoft.com/office/drawing/2014/main" id="{9BF583B5-01CD-4DAF-BE04-43145CB4CA6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9082050" y="7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02" name="Grafik 601" descr="Haus">
                <a:extLst>
                  <a:ext uri="{FF2B5EF4-FFF2-40B4-BE49-F238E27FC236}">
                    <a16:creationId xmlns:a16="http://schemas.microsoft.com/office/drawing/2014/main" id="{3BA04CE0-115D-40BA-8C54-D035B96E8F0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9442050" y="7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03" name="Grafik 602" descr="Haus">
                <a:extLst>
                  <a:ext uri="{FF2B5EF4-FFF2-40B4-BE49-F238E27FC236}">
                    <a16:creationId xmlns:a16="http://schemas.microsoft.com/office/drawing/2014/main" id="{AE6F4101-4DB9-467F-A650-A5BFDF29760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9802050" y="7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04" name="Grafik 603" descr="Haus">
                <a:extLst>
                  <a:ext uri="{FF2B5EF4-FFF2-40B4-BE49-F238E27FC236}">
                    <a16:creationId xmlns:a16="http://schemas.microsoft.com/office/drawing/2014/main" id="{023CE744-96B6-4DF0-8810-3C209ADAAD2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362050" y="11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05" name="Grafik 604" descr="Haus">
                <a:extLst>
                  <a:ext uri="{FF2B5EF4-FFF2-40B4-BE49-F238E27FC236}">
                    <a16:creationId xmlns:a16="http://schemas.microsoft.com/office/drawing/2014/main" id="{F3DA1545-92ED-4FD6-9E0F-63DCAD50F51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722050" y="11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06" name="Grafik 605" descr="Haus">
                <a:extLst>
                  <a:ext uri="{FF2B5EF4-FFF2-40B4-BE49-F238E27FC236}">
                    <a16:creationId xmlns:a16="http://schemas.microsoft.com/office/drawing/2014/main" id="{D9C10F88-4DDC-4825-8061-3165185825A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9082050" y="11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07" name="Grafik 606" descr="Haus">
                <a:extLst>
                  <a:ext uri="{FF2B5EF4-FFF2-40B4-BE49-F238E27FC236}">
                    <a16:creationId xmlns:a16="http://schemas.microsoft.com/office/drawing/2014/main" id="{1584DAC4-5BC3-4B82-B03C-6386529133B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9442050" y="11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08" name="Grafik 607" descr="Haus">
                <a:extLst>
                  <a:ext uri="{FF2B5EF4-FFF2-40B4-BE49-F238E27FC236}">
                    <a16:creationId xmlns:a16="http://schemas.microsoft.com/office/drawing/2014/main" id="{7DE9B397-FB50-4AB8-83B4-B9B849D21E6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9802050" y="11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09" name="Grafik 608" descr="Haus">
                <a:extLst>
                  <a:ext uri="{FF2B5EF4-FFF2-40B4-BE49-F238E27FC236}">
                    <a16:creationId xmlns:a16="http://schemas.microsoft.com/office/drawing/2014/main" id="{6E84C609-803A-4A8E-A4E4-303A1AD207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362050" y="14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10" name="Grafik 609" descr="Haus">
                <a:extLst>
                  <a:ext uri="{FF2B5EF4-FFF2-40B4-BE49-F238E27FC236}">
                    <a16:creationId xmlns:a16="http://schemas.microsoft.com/office/drawing/2014/main" id="{59BA0E32-1F4A-430E-9681-3A9E7D088FB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722050" y="14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11" name="Grafik 610" descr="Haus">
                <a:extLst>
                  <a:ext uri="{FF2B5EF4-FFF2-40B4-BE49-F238E27FC236}">
                    <a16:creationId xmlns:a16="http://schemas.microsoft.com/office/drawing/2014/main" id="{63A1887D-C7E3-463F-884E-95B95BED6DA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9082050" y="14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12" name="Grafik 611" descr="Haus">
                <a:extLst>
                  <a:ext uri="{FF2B5EF4-FFF2-40B4-BE49-F238E27FC236}">
                    <a16:creationId xmlns:a16="http://schemas.microsoft.com/office/drawing/2014/main" id="{3E867A69-2328-48E2-ACFF-587BD7C3032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9442050" y="14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13" name="Grafik 612" descr="Haus">
                <a:extLst>
                  <a:ext uri="{FF2B5EF4-FFF2-40B4-BE49-F238E27FC236}">
                    <a16:creationId xmlns:a16="http://schemas.microsoft.com/office/drawing/2014/main" id="{88A5BFAD-2A62-4704-AF84-A99A962C48C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9802050" y="14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14" name="Grafik 613" descr="Haus">
                <a:extLst>
                  <a:ext uri="{FF2B5EF4-FFF2-40B4-BE49-F238E27FC236}">
                    <a16:creationId xmlns:a16="http://schemas.microsoft.com/office/drawing/2014/main" id="{956BBF48-2CC1-4D29-8B06-73D34BBAEEE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362050" y="18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15" name="Grafik 614" descr="Haus">
                <a:extLst>
                  <a:ext uri="{FF2B5EF4-FFF2-40B4-BE49-F238E27FC236}">
                    <a16:creationId xmlns:a16="http://schemas.microsoft.com/office/drawing/2014/main" id="{7D097ECB-E3BF-47FD-A063-7D2334A7DD0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722050" y="18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16" name="Grafik 615" descr="Haus">
                <a:extLst>
                  <a:ext uri="{FF2B5EF4-FFF2-40B4-BE49-F238E27FC236}">
                    <a16:creationId xmlns:a16="http://schemas.microsoft.com/office/drawing/2014/main" id="{F8EB1DB8-87F1-4C41-BCF4-9CDA5194C65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9082050" y="18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17" name="Grafik 616" descr="Haus">
                <a:extLst>
                  <a:ext uri="{FF2B5EF4-FFF2-40B4-BE49-F238E27FC236}">
                    <a16:creationId xmlns:a16="http://schemas.microsoft.com/office/drawing/2014/main" id="{41DD7055-159A-453C-9A5D-1C4D0E0C13B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9442050" y="18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18" name="Grafik 617" descr="Haus">
                <a:extLst>
                  <a:ext uri="{FF2B5EF4-FFF2-40B4-BE49-F238E27FC236}">
                    <a16:creationId xmlns:a16="http://schemas.microsoft.com/office/drawing/2014/main" id="{A387B9F5-0D26-4920-A160-3EF68239DFF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9802050" y="18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19" name="Grafik 618" descr="Haus">
                <a:extLst>
                  <a:ext uri="{FF2B5EF4-FFF2-40B4-BE49-F238E27FC236}">
                    <a16:creationId xmlns:a16="http://schemas.microsoft.com/office/drawing/2014/main" id="{36769779-8041-4E65-AC51-BF3CF4E3229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162050" y="22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20" name="Grafik 619" descr="Haus">
                <a:extLst>
                  <a:ext uri="{FF2B5EF4-FFF2-40B4-BE49-F238E27FC236}">
                    <a16:creationId xmlns:a16="http://schemas.microsoft.com/office/drawing/2014/main" id="{8C20DED2-B2E5-4E2D-91BC-68A06ECE75D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522050" y="22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21" name="Grafik 620" descr="Haus">
                <a:extLst>
                  <a:ext uri="{FF2B5EF4-FFF2-40B4-BE49-F238E27FC236}">
                    <a16:creationId xmlns:a16="http://schemas.microsoft.com/office/drawing/2014/main" id="{3CCB8D9E-4020-4C85-9B6B-1E5ABB6189F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882050" y="22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22" name="Grafik 621" descr="Haus">
                <a:extLst>
                  <a:ext uri="{FF2B5EF4-FFF2-40B4-BE49-F238E27FC236}">
                    <a16:creationId xmlns:a16="http://schemas.microsoft.com/office/drawing/2014/main" id="{EB27E163-01DD-444F-92B1-BD95E8D4212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2242050" y="22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23" name="Grafik 622" descr="Haus">
                <a:extLst>
                  <a:ext uri="{FF2B5EF4-FFF2-40B4-BE49-F238E27FC236}">
                    <a16:creationId xmlns:a16="http://schemas.microsoft.com/office/drawing/2014/main" id="{B3A9D59D-EB65-427D-89C7-CC048FA2793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2602050" y="22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24" name="Grafik 623" descr="Haus">
                <a:extLst>
                  <a:ext uri="{FF2B5EF4-FFF2-40B4-BE49-F238E27FC236}">
                    <a16:creationId xmlns:a16="http://schemas.microsoft.com/office/drawing/2014/main" id="{BFCAF2CC-8363-4895-9176-06E369C92E9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162050" y="25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25" name="Grafik 624" descr="Haus">
                <a:extLst>
                  <a:ext uri="{FF2B5EF4-FFF2-40B4-BE49-F238E27FC236}">
                    <a16:creationId xmlns:a16="http://schemas.microsoft.com/office/drawing/2014/main" id="{DF70ADF4-DBD4-4B86-A8F4-C70A55CD03C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522050" y="25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26" name="Grafik 625" descr="Haus">
                <a:extLst>
                  <a:ext uri="{FF2B5EF4-FFF2-40B4-BE49-F238E27FC236}">
                    <a16:creationId xmlns:a16="http://schemas.microsoft.com/office/drawing/2014/main" id="{469E70D1-461E-454D-8CD9-70F5E95F097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882050" y="25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27" name="Grafik 626" descr="Haus">
                <a:extLst>
                  <a:ext uri="{FF2B5EF4-FFF2-40B4-BE49-F238E27FC236}">
                    <a16:creationId xmlns:a16="http://schemas.microsoft.com/office/drawing/2014/main" id="{5915F2D3-677B-4423-9FDA-F39626E3D82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2242050" y="25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28" name="Grafik 627" descr="Haus">
                <a:extLst>
                  <a:ext uri="{FF2B5EF4-FFF2-40B4-BE49-F238E27FC236}">
                    <a16:creationId xmlns:a16="http://schemas.microsoft.com/office/drawing/2014/main" id="{4466AFBB-0ED8-4C28-A36C-58942346B39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2602050" y="25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29" name="Grafik 628" descr="Haus">
                <a:extLst>
                  <a:ext uri="{FF2B5EF4-FFF2-40B4-BE49-F238E27FC236}">
                    <a16:creationId xmlns:a16="http://schemas.microsoft.com/office/drawing/2014/main" id="{66B02BCD-EAD0-4A3D-8675-E23C09312F1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162050" y="29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30" name="Grafik 629" descr="Haus">
                <a:extLst>
                  <a:ext uri="{FF2B5EF4-FFF2-40B4-BE49-F238E27FC236}">
                    <a16:creationId xmlns:a16="http://schemas.microsoft.com/office/drawing/2014/main" id="{1E4B3DBC-DFBE-48B2-B728-B141C6E2856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522050" y="29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31" name="Grafik 630" descr="Haus">
                <a:extLst>
                  <a:ext uri="{FF2B5EF4-FFF2-40B4-BE49-F238E27FC236}">
                    <a16:creationId xmlns:a16="http://schemas.microsoft.com/office/drawing/2014/main" id="{59663B10-217C-4B17-882B-0E20436F192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882050" y="29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32" name="Grafik 631" descr="Haus">
                <a:extLst>
                  <a:ext uri="{FF2B5EF4-FFF2-40B4-BE49-F238E27FC236}">
                    <a16:creationId xmlns:a16="http://schemas.microsoft.com/office/drawing/2014/main" id="{13630930-BFB7-4DE8-AF35-ABB6E335FE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2242050" y="29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33" name="Grafik 632" descr="Haus">
                <a:extLst>
                  <a:ext uri="{FF2B5EF4-FFF2-40B4-BE49-F238E27FC236}">
                    <a16:creationId xmlns:a16="http://schemas.microsoft.com/office/drawing/2014/main" id="{F385FE16-FB3B-47DD-BF29-861936BF1A6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2602050" y="29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34" name="Grafik 633" descr="Haus">
                <a:extLst>
                  <a:ext uri="{FF2B5EF4-FFF2-40B4-BE49-F238E27FC236}">
                    <a16:creationId xmlns:a16="http://schemas.microsoft.com/office/drawing/2014/main" id="{622F0E2A-D31B-4787-A56F-58DF2113A3E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162050" y="32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35" name="Grafik 634" descr="Haus">
                <a:extLst>
                  <a:ext uri="{FF2B5EF4-FFF2-40B4-BE49-F238E27FC236}">
                    <a16:creationId xmlns:a16="http://schemas.microsoft.com/office/drawing/2014/main" id="{5877AABD-9E93-4D17-845C-FF953FBDC9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522050" y="32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36" name="Grafik 635" descr="Haus">
                <a:extLst>
                  <a:ext uri="{FF2B5EF4-FFF2-40B4-BE49-F238E27FC236}">
                    <a16:creationId xmlns:a16="http://schemas.microsoft.com/office/drawing/2014/main" id="{4D240029-48A6-4492-9D50-72CBBD9C4B8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882050" y="32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37" name="Grafik 636" descr="Haus">
                <a:extLst>
                  <a:ext uri="{FF2B5EF4-FFF2-40B4-BE49-F238E27FC236}">
                    <a16:creationId xmlns:a16="http://schemas.microsoft.com/office/drawing/2014/main" id="{46B04385-9C52-479C-9A17-38D23F14C16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2242050" y="32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38" name="Grafik 637" descr="Haus">
                <a:extLst>
                  <a:ext uri="{FF2B5EF4-FFF2-40B4-BE49-F238E27FC236}">
                    <a16:creationId xmlns:a16="http://schemas.microsoft.com/office/drawing/2014/main" id="{0626F203-757F-49C8-96F2-1E72AF1412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2602050" y="32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39" name="Grafik 638" descr="Haus">
                <a:extLst>
                  <a:ext uri="{FF2B5EF4-FFF2-40B4-BE49-F238E27FC236}">
                    <a16:creationId xmlns:a16="http://schemas.microsoft.com/office/drawing/2014/main" id="{D1B89DBA-DB31-4559-834D-E2B1889FC9B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162050" y="36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40" name="Grafik 639" descr="Haus">
                <a:extLst>
                  <a:ext uri="{FF2B5EF4-FFF2-40B4-BE49-F238E27FC236}">
                    <a16:creationId xmlns:a16="http://schemas.microsoft.com/office/drawing/2014/main" id="{551C7718-DAFC-4D04-B678-32C601D9486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522050" y="36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41" name="Grafik 640" descr="Haus">
                <a:extLst>
                  <a:ext uri="{FF2B5EF4-FFF2-40B4-BE49-F238E27FC236}">
                    <a16:creationId xmlns:a16="http://schemas.microsoft.com/office/drawing/2014/main" id="{C515E363-7371-4BD6-A154-0F344235216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882050" y="36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42" name="Grafik 641" descr="Haus">
                <a:extLst>
                  <a:ext uri="{FF2B5EF4-FFF2-40B4-BE49-F238E27FC236}">
                    <a16:creationId xmlns:a16="http://schemas.microsoft.com/office/drawing/2014/main" id="{9D90C01F-CC9B-428C-8B78-D9F155EF9F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2242050" y="36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43" name="Grafik 642" descr="Haus">
                <a:extLst>
                  <a:ext uri="{FF2B5EF4-FFF2-40B4-BE49-F238E27FC236}">
                    <a16:creationId xmlns:a16="http://schemas.microsoft.com/office/drawing/2014/main" id="{252272BD-032B-4E75-886A-59E13D9F622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2602050" y="36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44" name="Grafik 643" descr="Haus">
                <a:extLst>
                  <a:ext uri="{FF2B5EF4-FFF2-40B4-BE49-F238E27FC236}">
                    <a16:creationId xmlns:a16="http://schemas.microsoft.com/office/drawing/2014/main" id="{465742F1-4145-4665-A6BC-04967F09750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2962050" y="22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45" name="Grafik 644" descr="Haus">
                <a:extLst>
                  <a:ext uri="{FF2B5EF4-FFF2-40B4-BE49-F238E27FC236}">
                    <a16:creationId xmlns:a16="http://schemas.microsoft.com/office/drawing/2014/main" id="{DC01E5ED-5780-4DB9-A5BE-D7B55D3E8D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3322050" y="22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46" name="Grafik 645" descr="Haus">
                <a:extLst>
                  <a:ext uri="{FF2B5EF4-FFF2-40B4-BE49-F238E27FC236}">
                    <a16:creationId xmlns:a16="http://schemas.microsoft.com/office/drawing/2014/main" id="{AB0642B8-D84A-41EE-B8EB-31B76CF0C4C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3682050" y="22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47" name="Grafik 646" descr="Haus">
                <a:extLst>
                  <a:ext uri="{FF2B5EF4-FFF2-40B4-BE49-F238E27FC236}">
                    <a16:creationId xmlns:a16="http://schemas.microsoft.com/office/drawing/2014/main" id="{A04C2EAC-45F3-4378-A6E1-36B76166639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042050" y="22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48" name="Grafik 647" descr="Haus">
                <a:extLst>
                  <a:ext uri="{FF2B5EF4-FFF2-40B4-BE49-F238E27FC236}">
                    <a16:creationId xmlns:a16="http://schemas.microsoft.com/office/drawing/2014/main" id="{AFEB2513-49FA-46B8-BE69-31F532197E9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402050" y="22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49" name="Grafik 648" descr="Haus">
                <a:extLst>
                  <a:ext uri="{FF2B5EF4-FFF2-40B4-BE49-F238E27FC236}">
                    <a16:creationId xmlns:a16="http://schemas.microsoft.com/office/drawing/2014/main" id="{245278B3-9797-4BAB-93B0-AC2699C968A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2962050" y="25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50" name="Grafik 649" descr="Haus">
                <a:extLst>
                  <a:ext uri="{FF2B5EF4-FFF2-40B4-BE49-F238E27FC236}">
                    <a16:creationId xmlns:a16="http://schemas.microsoft.com/office/drawing/2014/main" id="{1AA05829-5688-4ABF-A32C-453246FD380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3322050" y="25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51" name="Grafik 650" descr="Haus">
                <a:extLst>
                  <a:ext uri="{FF2B5EF4-FFF2-40B4-BE49-F238E27FC236}">
                    <a16:creationId xmlns:a16="http://schemas.microsoft.com/office/drawing/2014/main" id="{89B8ECC3-D161-49FA-85A2-5949E2420D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3682050" y="25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52" name="Grafik 651" descr="Haus">
                <a:extLst>
                  <a:ext uri="{FF2B5EF4-FFF2-40B4-BE49-F238E27FC236}">
                    <a16:creationId xmlns:a16="http://schemas.microsoft.com/office/drawing/2014/main" id="{D428EF36-D598-448A-A692-B97FB09DC47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042050" y="25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53" name="Grafik 652" descr="Haus">
                <a:extLst>
                  <a:ext uri="{FF2B5EF4-FFF2-40B4-BE49-F238E27FC236}">
                    <a16:creationId xmlns:a16="http://schemas.microsoft.com/office/drawing/2014/main" id="{FB4EB866-C701-44E2-8922-198550CC837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402050" y="25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54" name="Grafik 653" descr="Haus">
                <a:extLst>
                  <a:ext uri="{FF2B5EF4-FFF2-40B4-BE49-F238E27FC236}">
                    <a16:creationId xmlns:a16="http://schemas.microsoft.com/office/drawing/2014/main" id="{15426C2D-B249-428D-8482-1190A2E73B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2962050" y="29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55" name="Grafik 654" descr="Haus">
                <a:extLst>
                  <a:ext uri="{FF2B5EF4-FFF2-40B4-BE49-F238E27FC236}">
                    <a16:creationId xmlns:a16="http://schemas.microsoft.com/office/drawing/2014/main" id="{475DAF98-A112-4594-BEFB-59370C7C66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3322050" y="29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56" name="Grafik 655" descr="Haus">
                <a:extLst>
                  <a:ext uri="{FF2B5EF4-FFF2-40B4-BE49-F238E27FC236}">
                    <a16:creationId xmlns:a16="http://schemas.microsoft.com/office/drawing/2014/main" id="{BBC451ED-FF25-4C56-810F-E9443264E72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3682050" y="29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57" name="Grafik 656" descr="Haus">
                <a:extLst>
                  <a:ext uri="{FF2B5EF4-FFF2-40B4-BE49-F238E27FC236}">
                    <a16:creationId xmlns:a16="http://schemas.microsoft.com/office/drawing/2014/main" id="{A91754B3-ED0B-4ECC-B16C-08899A78712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042050" y="29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58" name="Grafik 657" descr="Haus">
                <a:extLst>
                  <a:ext uri="{FF2B5EF4-FFF2-40B4-BE49-F238E27FC236}">
                    <a16:creationId xmlns:a16="http://schemas.microsoft.com/office/drawing/2014/main" id="{94191639-4F95-4059-BD67-004E207046B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402050" y="29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59" name="Grafik 658" descr="Haus">
                <a:extLst>
                  <a:ext uri="{FF2B5EF4-FFF2-40B4-BE49-F238E27FC236}">
                    <a16:creationId xmlns:a16="http://schemas.microsoft.com/office/drawing/2014/main" id="{9C696A9E-479E-439A-853B-387557C3AC2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2962050" y="32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60" name="Grafik 659" descr="Haus">
                <a:extLst>
                  <a:ext uri="{FF2B5EF4-FFF2-40B4-BE49-F238E27FC236}">
                    <a16:creationId xmlns:a16="http://schemas.microsoft.com/office/drawing/2014/main" id="{63B34DFC-766F-4C69-B105-A83BA62854E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3322050" y="32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61" name="Grafik 660" descr="Haus">
                <a:extLst>
                  <a:ext uri="{FF2B5EF4-FFF2-40B4-BE49-F238E27FC236}">
                    <a16:creationId xmlns:a16="http://schemas.microsoft.com/office/drawing/2014/main" id="{B7C99F8A-55B1-4A12-93AE-43A0E59CFA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3682050" y="32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62" name="Grafik 661" descr="Haus">
                <a:extLst>
                  <a:ext uri="{FF2B5EF4-FFF2-40B4-BE49-F238E27FC236}">
                    <a16:creationId xmlns:a16="http://schemas.microsoft.com/office/drawing/2014/main" id="{0A7C0D4D-9715-4778-A08F-7F960EAD21B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042050" y="32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63" name="Grafik 662" descr="Haus">
                <a:extLst>
                  <a:ext uri="{FF2B5EF4-FFF2-40B4-BE49-F238E27FC236}">
                    <a16:creationId xmlns:a16="http://schemas.microsoft.com/office/drawing/2014/main" id="{EA5A9A0E-15B5-479F-ACC7-A114F86B031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402050" y="32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64" name="Grafik 663" descr="Haus">
                <a:extLst>
                  <a:ext uri="{FF2B5EF4-FFF2-40B4-BE49-F238E27FC236}">
                    <a16:creationId xmlns:a16="http://schemas.microsoft.com/office/drawing/2014/main" id="{A384D3BE-D085-4E23-A20A-48190928E36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2962050" y="36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65" name="Grafik 664" descr="Haus">
                <a:extLst>
                  <a:ext uri="{FF2B5EF4-FFF2-40B4-BE49-F238E27FC236}">
                    <a16:creationId xmlns:a16="http://schemas.microsoft.com/office/drawing/2014/main" id="{5747B3BC-AA13-4882-A441-BF85A41266D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3322050" y="36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66" name="Grafik 665" descr="Haus">
                <a:extLst>
                  <a:ext uri="{FF2B5EF4-FFF2-40B4-BE49-F238E27FC236}">
                    <a16:creationId xmlns:a16="http://schemas.microsoft.com/office/drawing/2014/main" id="{6DF881C7-A6AE-485A-8051-0EA290899A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3682050" y="36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67" name="Grafik 666" descr="Haus">
                <a:extLst>
                  <a:ext uri="{FF2B5EF4-FFF2-40B4-BE49-F238E27FC236}">
                    <a16:creationId xmlns:a16="http://schemas.microsoft.com/office/drawing/2014/main" id="{A1E9D0EA-DB92-4732-ABE4-B08AE18DB40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042050" y="36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68" name="Grafik 667" descr="Haus">
                <a:extLst>
                  <a:ext uri="{FF2B5EF4-FFF2-40B4-BE49-F238E27FC236}">
                    <a16:creationId xmlns:a16="http://schemas.microsoft.com/office/drawing/2014/main" id="{79E0AD0F-84ED-478C-A7EE-78CF5740D96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402050" y="36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69" name="Grafik 668" descr="Haus">
                <a:extLst>
                  <a:ext uri="{FF2B5EF4-FFF2-40B4-BE49-F238E27FC236}">
                    <a16:creationId xmlns:a16="http://schemas.microsoft.com/office/drawing/2014/main" id="{7CD83793-60F2-4ABA-93C3-5F476262341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762050" y="22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70" name="Grafik 669" descr="Haus">
                <a:extLst>
                  <a:ext uri="{FF2B5EF4-FFF2-40B4-BE49-F238E27FC236}">
                    <a16:creationId xmlns:a16="http://schemas.microsoft.com/office/drawing/2014/main" id="{9C7E5BC9-59D0-483E-89AF-6CBF63098EE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122050" y="22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71" name="Grafik 670" descr="Haus">
                <a:extLst>
                  <a:ext uri="{FF2B5EF4-FFF2-40B4-BE49-F238E27FC236}">
                    <a16:creationId xmlns:a16="http://schemas.microsoft.com/office/drawing/2014/main" id="{19C639A3-40EA-40F5-AC79-1C2BFE933D0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482050" y="22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72" name="Grafik 671" descr="Haus">
                <a:extLst>
                  <a:ext uri="{FF2B5EF4-FFF2-40B4-BE49-F238E27FC236}">
                    <a16:creationId xmlns:a16="http://schemas.microsoft.com/office/drawing/2014/main" id="{B7C0861C-20AB-4793-AEEF-AAFE22EEB62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842050" y="22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73" name="Grafik 672" descr="Haus">
                <a:extLst>
                  <a:ext uri="{FF2B5EF4-FFF2-40B4-BE49-F238E27FC236}">
                    <a16:creationId xmlns:a16="http://schemas.microsoft.com/office/drawing/2014/main" id="{70CFE83B-8D7D-4308-A7A9-732D1C4BF7D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202050" y="22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74" name="Grafik 673" descr="Haus">
                <a:extLst>
                  <a:ext uri="{FF2B5EF4-FFF2-40B4-BE49-F238E27FC236}">
                    <a16:creationId xmlns:a16="http://schemas.microsoft.com/office/drawing/2014/main" id="{1D45D7A4-A4C3-4F75-B641-99CFECCCED8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762050" y="25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75" name="Grafik 674" descr="Haus">
                <a:extLst>
                  <a:ext uri="{FF2B5EF4-FFF2-40B4-BE49-F238E27FC236}">
                    <a16:creationId xmlns:a16="http://schemas.microsoft.com/office/drawing/2014/main" id="{40F289A6-F965-41B7-B067-320E9BFE1F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122050" y="25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76" name="Grafik 675" descr="Haus">
                <a:extLst>
                  <a:ext uri="{FF2B5EF4-FFF2-40B4-BE49-F238E27FC236}">
                    <a16:creationId xmlns:a16="http://schemas.microsoft.com/office/drawing/2014/main" id="{1EE9BFF0-2975-4800-B663-9A7423C450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482050" y="25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77" name="Grafik 676" descr="Haus">
                <a:extLst>
                  <a:ext uri="{FF2B5EF4-FFF2-40B4-BE49-F238E27FC236}">
                    <a16:creationId xmlns:a16="http://schemas.microsoft.com/office/drawing/2014/main" id="{87437970-5247-4C75-9F99-3AD70F098A8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842050" y="25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78" name="Grafik 677" descr="Haus">
                <a:extLst>
                  <a:ext uri="{FF2B5EF4-FFF2-40B4-BE49-F238E27FC236}">
                    <a16:creationId xmlns:a16="http://schemas.microsoft.com/office/drawing/2014/main" id="{29C4C5D0-FC5A-4FCE-8400-555EBC624BB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202050" y="25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79" name="Grafik 678" descr="Haus">
                <a:extLst>
                  <a:ext uri="{FF2B5EF4-FFF2-40B4-BE49-F238E27FC236}">
                    <a16:creationId xmlns:a16="http://schemas.microsoft.com/office/drawing/2014/main" id="{D9B67032-5936-43EC-849D-F6F966488AD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762050" y="29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80" name="Grafik 679" descr="Haus">
                <a:extLst>
                  <a:ext uri="{FF2B5EF4-FFF2-40B4-BE49-F238E27FC236}">
                    <a16:creationId xmlns:a16="http://schemas.microsoft.com/office/drawing/2014/main" id="{31A5BD2D-E039-46DE-A6B8-777203CD71F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122050" y="29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81" name="Grafik 680" descr="Haus">
                <a:extLst>
                  <a:ext uri="{FF2B5EF4-FFF2-40B4-BE49-F238E27FC236}">
                    <a16:creationId xmlns:a16="http://schemas.microsoft.com/office/drawing/2014/main" id="{B1A7CCAD-DEAE-4F4E-92F5-F101EBA5BF4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482050" y="29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82" name="Grafik 681" descr="Haus">
                <a:extLst>
                  <a:ext uri="{FF2B5EF4-FFF2-40B4-BE49-F238E27FC236}">
                    <a16:creationId xmlns:a16="http://schemas.microsoft.com/office/drawing/2014/main" id="{D6D67778-CC5C-49FB-8A43-D3F1F7DD2D1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842050" y="29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83" name="Grafik 682" descr="Haus">
                <a:extLst>
                  <a:ext uri="{FF2B5EF4-FFF2-40B4-BE49-F238E27FC236}">
                    <a16:creationId xmlns:a16="http://schemas.microsoft.com/office/drawing/2014/main" id="{FB3EFCED-D234-4A6B-8838-E18D23360A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202050" y="29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84" name="Grafik 683" descr="Haus">
                <a:extLst>
                  <a:ext uri="{FF2B5EF4-FFF2-40B4-BE49-F238E27FC236}">
                    <a16:creationId xmlns:a16="http://schemas.microsoft.com/office/drawing/2014/main" id="{1A92A58E-CAAE-4B4A-8776-D5735C71E34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762050" y="32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85" name="Grafik 684" descr="Haus">
                <a:extLst>
                  <a:ext uri="{FF2B5EF4-FFF2-40B4-BE49-F238E27FC236}">
                    <a16:creationId xmlns:a16="http://schemas.microsoft.com/office/drawing/2014/main" id="{43235C10-844D-4A8D-89DC-4C304F1CD4D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122050" y="32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86" name="Grafik 685" descr="Haus">
                <a:extLst>
                  <a:ext uri="{FF2B5EF4-FFF2-40B4-BE49-F238E27FC236}">
                    <a16:creationId xmlns:a16="http://schemas.microsoft.com/office/drawing/2014/main" id="{F737821E-70B7-4114-9E7F-62D1210E248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482050" y="32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87" name="Grafik 686" descr="Haus">
                <a:extLst>
                  <a:ext uri="{FF2B5EF4-FFF2-40B4-BE49-F238E27FC236}">
                    <a16:creationId xmlns:a16="http://schemas.microsoft.com/office/drawing/2014/main" id="{A58610BC-E25E-4A2E-BF60-94F3189A0A9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842050" y="32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88" name="Grafik 687" descr="Haus">
                <a:extLst>
                  <a:ext uri="{FF2B5EF4-FFF2-40B4-BE49-F238E27FC236}">
                    <a16:creationId xmlns:a16="http://schemas.microsoft.com/office/drawing/2014/main" id="{BB9894F4-4E1F-4DF7-8FD8-C5A1733077A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202050" y="32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89" name="Grafik 688" descr="Haus">
                <a:extLst>
                  <a:ext uri="{FF2B5EF4-FFF2-40B4-BE49-F238E27FC236}">
                    <a16:creationId xmlns:a16="http://schemas.microsoft.com/office/drawing/2014/main" id="{E74C844C-CBE1-4EA2-8A31-F6C206349BF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762050" y="36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90" name="Grafik 689" descr="Haus">
                <a:extLst>
                  <a:ext uri="{FF2B5EF4-FFF2-40B4-BE49-F238E27FC236}">
                    <a16:creationId xmlns:a16="http://schemas.microsoft.com/office/drawing/2014/main" id="{70B5C5F5-55C3-49BA-870F-994617ACF76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122050" y="36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91" name="Grafik 690" descr="Haus">
                <a:extLst>
                  <a:ext uri="{FF2B5EF4-FFF2-40B4-BE49-F238E27FC236}">
                    <a16:creationId xmlns:a16="http://schemas.microsoft.com/office/drawing/2014/main" id="{C0EA3363-9401-4AAF-B30B-7B607B68B5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482050" y="36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92" name="Grafik 691" descr="Haus">
                <a:extLst>
                  <a:ext uri="{FF2B5EF4-FFF2-40B4-BE49-F238E27FC236}">
                    <a16:creationId xmlns:a16="http://schemas.microsoft.com/office/drawing/2014/main" id="{086C27B2-C635-45CE-94F4-3D39F87A7B3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842050" y="36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93" name="Grafik 692" descr="Haus">
                <a:extLst>
                  <a:ext uri="{FF2B5EF4-FFF2-40B4-BE49-F238E27FC236}">
                    <a16:creationId xmlns:a16="http://schemas.microsoft.com/office/drawing/2014/main" id="{82838062-FC6F-488C-BD33-DDB8677B045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202050" y="36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94" name="Grafik 693" descr="Haus">
                <a:extLst>
                  <a:ext uri="{FF2B5EF4-FFF2-40B4-BE49-F238E27FC236}">
                    <a16:creationId xmlns:a16="http://schemas.microsoft.com/office/drawing/2014/main" id="{1924E9A2-B695-4F4B-B9FF-D51EFDD2B17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562050" y="22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95" name="Grafik 694" descr="Haus">
                <a:extLst>
                  <a:ext uri="{FF2B5EF4-FFF2-40B4-BE49-F238E27FC236}">
                    <a16:creationId xmlns:a16="http://schemas.microsoft.com/office/drawing/2014/main" id="{88CE7BCF-E041-4F7A-BD50-27C6D7D931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922050" y="22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96" name="Grafik 695" descr="Haus">
                <a:extLst>
                  <a:ext uri="{FF2B5EF4-FFF2-40B4-BE49-F238E27FC236}">
                    <a16:creationId xmlns:a16="http://schemas.microsoft.com/office/drawing/2014/main" id="{4142A30D-9CB5-4117-A0A0-9FF4D9A003D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7282050" y="22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97" name="Grafik 696" descr="Haus">
                <a:extLst>
                  <a:ext uri="{FF2B5EF4-FFF2-40B4-BE49-F238E27FC236}">
                    <a16:creationId xmlns:a16="http://schemas.microsoft.com/office/drawing/2014/main" id="{0FF5F6D7-9CDD-4891-ABE6-4AE9304EC32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7642050" y="22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98" name="Grafik 697" descr="Haus">
                <a:extLst>
                  <a:ext uri="{FF2B5EF4-FFF2-40B4-BE49-F238E27FC236}">
                    <a16:creationId xmlns:a16="http://schemas.microsoft.com/office/drawing/2014/main" id="{2DF7CD0A-3CBA-4959-A3E8-49F911D8049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002050" y="22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699" name="Grafik 698" descr="Haus">
                <a:extLst>
                  <a:ext uri="{FF2B5EF4-FFF2-40B4-BE49-F238E27FC236}">
                    <a16:creationId xmlns:a16="http://schemas.microsoft.com/office/drawing/2014/main" id="{F8E3E42A-D3AA-46DA-B6CA-ECD7A4646AC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562050" y="25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00" name="Grafik 699" descr="Haus">
                <a:extLst>
                  <a:ext uri="{FF2B5EF4-FFF2-40B4-BE49-F238E27FC236}">
                    <a16:creationId xmlns:a16="http://schemas.microsoft.com/office/drawing/2014/main" id="{C93394C8-FF3E-40A3-A5A4-74EF21B747B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922050" y="25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01" name="Grafik 700" descr="Haus">
                <a:extLst>
                  <a:ext uri="{FF2B5EF4-FFF2-40B4-BE49-F238E27FC236}">
                    <a16:creationId xmlns:a16="http://schemas.microsoft.com/office/drawing/2014/main" id="{E3DE7000-A74B-429D-9FD3-096C2B31287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7282050" y="25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02" name="Grafik 701" descr="Haus">
                <a:extLst>
                  <a:ext uri="{FF2B5EF4-FFF2-40B4-BE49-F238E27FC236}">
                    <a16:creationId xmlns:a16="http://schemas.microsoft.com/office/drawing/2014/main" id="{D65632BB-7680-4373-8089-E2F387CE3D7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7642050" y="25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03" name="Grafik 702" descr="Haus">
                <a:extLst>
                  <a:ext uri="{FF2B5EF4-FFF2-40B4-BE49-F238E27FC236}">
                    <a16:creationId xmlns:a16="http://schemas.microsoft.com/office/drawing/2014/main" id="{A3A289BA-C9F8-49BB-9C99-3A222225C0C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002050" y="25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04" name="Grafik 703" descr="Haus">
                <a:extLst>
                  <a:ext uri="{FF2B5EF4-FFF2-40B4-BE49-F238E27FC236}">
                    <a16:creationId xmlns:a16="http://schemas.microsoft.com/office/drawing/2014/main" id="{767566B3-6CBB-4029-8EBA-5F94E97D859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562050" y="29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05" name="Grafik 704" descr="Haus">
                <a:extLst>
                  <a:ext uri="{FF2B5EF4-FFF2-40B4-BE49-F238E27FC236}">
                    <a16:creationId xmlns:a16="http://schemas.microsoft.com/office/drawing/2014/main" id="{493316D0-061F-452E-9C75-CF0F3CF2AA3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922050" y="29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06" name="Grafik 705" descr="Haus">
                <a:extLst>
                  <a:ext uri="{FF2B5EF4-FFF2-40B4-BE49-F238E27FC236}">
                    <a16:creationId xmlns:a16="http://schemas.microsoft.com/office/drawing/2014/main" id="{01788E72-840B-44FD-9A93-C6BE9EC2DD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7282050" y="29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07" name="Grafik 706" descr="Haus">
                <a:extLst>
                  <a:ext uri="{FF2B5EF4-FFF2-40B4-BE49-F238E27FC236}">
                    <a16:creationId xmlns:a16="http://schemas.microsoft.com/office/drawing/2014/main" id="{E1AC79EE-77FC-44ED-A8F6-A917C4B6AF5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7642050" y="29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08" name="Grafik 707" descr="Haus">
                <a:extLst>
                  <a:ext uri="{FF2B5EF4-FFF2-40B4-BE49-F238E27FC236}">
                    <a16:creationId xmlns:a16="http://schemas.microsoft.com/office/drawing/2014/main" id="{3D9D8784-C4C3-420C-A940-7DEC51C2027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002050" y="29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09" name="Grafik 708" descr="Haus">
                <a:extLst>
                  <a:ext uri="{FF2B5EF4-FFF2-40B4-BE49-F238E27FC236}">
                    <a16:creationId xmlns:a16="http://schemas.microsoft.com/office/drawing/2014/main" id="{A79A56D8-5992-43DE-820D-CBAA94CF433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562050" y="32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10" name="Grafik 709" descr="Haus">
                <a:extLst>
                  <a:ext uri="{FF2B5EF4-FFF2-40B4-BE49-F238E27FC236}">
                    <a16:creationId xmlns:a16="http://schemas.microsoft.com/office/drawing/2014/main" id="{4B4BDD08-862A-44F6-AB72-A33A25F036F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922050" y="32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11" name="Grafik 710" descr="Haus">
                <a:extLst>
                  <a:ext uri="{FF2B5EF4-FFF2-40B4-BE49-F238E27FC236}">
                    <a16:creationId xmlns:a16="http://schemas.microsoft.com/office/drawing/2014/main" id="{34FF86FF-A817-4373-9954-86147994BA9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7282050" y="32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12" name="Grafik 711" descr="Haus">
                <a:extLst>
                  <a:ext uri="{FF2B5EF4-FFF2-40B4-BE49-F238E27FC236}">
                    <a16:creationId xmlns:a16="http://schemas.microsoft.com/office/drawing/2014/main" id="{809ECBB3-912C-4F06-B1CA-8014976988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7642050" y="32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13" name="Grafik 712" descr="Haus">
                <a:extLst>
                  <a:ext uri="{FF2B5EF4-FFF2-40B4-BE49-F238E27FC236}">
                    <a16:creationId xmlns:a16="http://schemas.microsoft.com/office/drawing/2014/main" id="{98BA8732-6ACE-4299-83B0-E204A07C586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002050" y="32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14" name="Grafik 713" descr="Haus">
                <a:extLst>
                  <a:ext uri="{FF2B5EF4-FFF2-40B4-BE49-F238E27FC236}">
                    <a16:creationId xmlns:a16="http://schemas.microsoft.com/office/drawing/2014/main" id="{7276CEE3-C5F8-4F9D-8459-19DF094D174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562050" y="36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15" name="Grafik 714" descr="Haus">
                <a:extLst>
                  <a:ext uri="{FF2B5EF4-FFF2-40B4-BE49-F238E27FC236}">
                    <a16:creationId xmlns:a16="http://schemas.microsoft.com/office/drawing/2014/main" id="{40D33DD9-EA45-469F-87A3-4AA9C839D62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922050" y="36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16" name="Grafik 715" descr="Haus">
                <a:extLst>
                  <a:ext uri="{FF2B5EF4-FFF2-40B4-BE49-F238E27FC236}">
                    <a16:creationId xmlns:a16="http://schemas.microsoft.com/office/drawing/2014/main" id="{4E55B851-CFA4-42E4-A343-1EA6EF322E8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7282050" y="36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17" name="Grafik 716" descr="Haus">
                <a:extLst>
                  <a:ext uri="{FF2B5EF4-FFF2-40B4-BE49-F238E27FC236}">
                    <a16:creationId xmlns:a16="http://schemas.microsoft.com/office/drawing/2014/main" id="{9196D357-4E24-4F1D-B36D-A19C4E09AE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7642050" y="36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18" name="Grafik 717" descr="Haus">
                <a:extLst>
                  <a:ext uri="{FF2B5EF4-FFF2-40B4-BE49-F238E27FC236}">
                    <a16:creationId xmlns:a16="http://schemas.microsoft.com/office/drawing/2014/main" id="{3509EA92-A487-43D6-867A-F028E656E95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002050" y="36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19" name="Grafik 718" descr="Haus">
                <a:extLst>
                  <a:ext uri="{FF2B5EF4-FFF2-40B4-BE49-F238E27FC236}">
                    <a16:creationId xmlns:a16="http://schemas.microsoft.com/office/drawing/2014/main" id="{AEDF5512-83AE-4D42-8696-F68FB61E1B8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362050" y="22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20" name="Grafik 719" descr="Haus">
                <a:extLst>
                  <a:ext uri="{FF2B5EF4-FFF2-40B4-BE49-F238E27FC236}">
                    <a16:creationId xmlns:a16="http://schemas.microsoft.com/office/drawing/2014/main" id="{E9F0B7F0-86ED-4429-AEB1-FC3C762C127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722050" y="22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21" name="Grafik 720" descr="Haus">
                <a:extLst>
                  <a:ext uri="{FF2B5EF4-FFF2-40B4-BE49-F238E27FC236}">
                    <a16:creationId xmlns:a16="http://schemas.microsoft.com/office/drawing/2014/main" id="{2B34F9F9-D00D-448B-BA1A-31A5F367FAE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9082050" y="22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22" name="Grafik 721" descr="Haus">
                <a:extLst>
                  <a:ext uri="{FF2B5EF4-FFF2-40B4-BE49-F238E27FC236}">
                    <a16:creationId xmlns:a16="http://schemas.microsoft.com/office/drawing/2014/main" id="{7B20F3AC-62A4-43D4-BFEE-0EA3B5F5028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9442050" y="22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23" name="Grafik 722" descr="Haus">
                <a:extLst>
                  <a:ext uri="{FF2B5EF4-FFF2-40B4-BE49-F238E27FC236}">
                    <a16:creationId xmlns:a16="http://schemas.microsoft.com/office/drawing/2014/main" id="{45BBCE04-59F3-4D82-8908-07985F4BCD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9802050" y="220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24" name="Grafik 723" descr="Haus">
                <a:extLst>
                  <a:ext uri="{FF2B5EF4-FFF2-40B4-BE49-F238E27FC236}">
                    <a16:creationId xmlns:a16="http://schemas.microsoft.com/office/drawing/2014/main" id="{3185BBDA-2A84-4921-8927-E47404696E4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362050" y="25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25" name="Grafik 724" descr="Haus">
                <a:extLst>
                  <a:ext uri="{FF2B5EF4-FFF2-40B4-BE49-F238E27FC236}">
                    <a16:creationId xmlns:a16="http://schemas.microsoft.com/office/drawing/2014/main" id="{051A2FF8-61B7-41C5-BEA8-F92088F1C82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722050" y="25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26" name="Grafik 725" descr="Haus">
                <a:extLst>
                  <a:ext uri="{FF2B5EF4-FFF2-40B4-BE49-F238E27FC236}">
                    <a16:creationId xmlns:a16="http://schemas.microsoft.com/office/drawing/2014/main" id="{9E6764D7-4DFA-4A3C-8505-4DA074CC676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9082050" y="25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27" name="Grafik 726" descr="Haus">
                <a:extLst>
                  <a:ext uri="{FF2B5EF4-FFF2-40B4-BE49-F238E27FC236}">
                    <a16:creationId xmlns:a16="http://schemas.microsoft.com/office/drawing/2014/main" id="{A9B8EB4A-3D9F-4470-ADED-4B385339BF0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9442050" y="25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28" name="Grafik 727" descr="Haus">
                <a:extLst>
                  <a:ext uri="{FF2B5EF4-FFF2-40B4-BE49-F238E27FC236}">
                    <a16:creationId xmlns:a16="http://schemas.microsoft.com/office/drawing/2014/main" id="{4D2B8713-758A-4F71-8742-9995897F80E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9802050" y="256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29" name="Grafik 728" descr="Haus">
                <a:extLst>
                  <a:ext uri="{FF2B5EF4-FFF2-40B4-BE49-F238E27FC236}">
                    <a16:creationId xmlns:a16="http://schemas.microsoft.com/office/drawing/2014/main" id="{5EC437B8-6E0F-4041-ACD5-3287FE53C05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362050" y="29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30" name="Grafik 729" descr="Haus">
                <a:extLst>
                  <a:ext uri="{FF2B5EF4-FFF2-40B4-BE49-F238E27FC236}">
                    <a16:creationId xmlns:a16="http://schemas.microsoft.com/office/drawing/2014/main" id="{DFE14091-E38E-4FBD-B035-F09F11F9D67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722050" y="29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31" name="Grafik 730" descr="Haus">
                <a:extLst>
                  <a:ext uri="{FF2B5EF4-FFF2-40B4-BE49-F238E27FC236}">
                    <a16:creationId xmlns:a16="http://schemas.microsoft.com/office/drawing/2014/main" id="{AE7EB285-C6F6-44C0-9EEF-2C607BD2C40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9082050" y="29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32" name="Grafik 731" descr="Haus">
                <a:extLst>
                  <a:ext uri="{FF2B5EF4-FFF2-40B4-BE49-F238E27FC236}">
                    <a16:creationId xmlns:a16="http://schemas.microsoft.com/office/drawing/2014/main" id="{5B4C0EF3-A849-417C-BF00-4F9E9399008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9442050" y="29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33" name="Grafik 732" descr="Haus">
                <a:extLst>
                  <a:ext uri="{FF2B5EF4-FFF2-40B4-BE49-F238E27FC236}">
                    <a16:creationId xmlns:a16="http://schemas.microsoft.com/office/drawing/2014/main" id="{8234CDAD-81A1-4ECA-B05E-1BF12BA5521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9802050" y="292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34" name="Grafik 733" descr="Haus">
                <a:extLst>
                  <a:ext uri="{FF2B5EF4-FFF2-40B4-BE49-F238E27FC236}">
                    <a16:creationId xmlns:a16="http://schemas.microsoft.com/office/drawing/2014/main" id="{D9A262CA-669C-4720-A2E1-4A49834959D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362050" y="32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35" name="Grafik 734" descr="Haus">
                <a:extLst>
                  <a:ext uri="{FF2B5EF4-FFF2-40B4-BE49-F238E27FC236}">
                    <a16:creationId xmlns:a16="http://schemas.microsoft.com/office/drawing/2014/main" id="{CB47D906-F5C0-4EEF-A497-7AB9BB586F0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722050" y="32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36" name="Grafik 735" descr="Haus">
                <a:extLst>
                  <a:ext uri="{FF2B5EF4-FFF2-40B4-BE49-F238E27FC236}">
                    <a16:creationId xmlns:a16="http://schemas.microsoft.com/office/drawing/2014/main" id="{39E2A52F-BB1F-48C2-87E0-1A2C7DBAD49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9082050" y="32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37" name="Grafik 736" descr="Haus">
                <a:extLst>
                  <a:ext uri="{FF2B5EF4-FFF2-40B4-BE49-F238E27FC236}">
                    <a16:creationId xmlns:a16="http://schemas.microsoft.com/office/drawing/2014/main" id="{D40F0105-8FCE-44BD-B190-BC00FAAC6EC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9442050" y="32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38" name="Grafik 737" descr="Haus">
                <a:extLst>
                  <a:ext uri="{FF2B5EF4-FFF2-40B4-BE49-F238E27FC236}">
                    <a16:creationId xmlns:a16="http://schemas.microsoft.com/office/drawing/2014/main" id="{5CEADCE3-04E9-43F9-B125-DB3A41AA034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9802050" y="328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39" name="Grafik 738" descr="Haus">
                <a:extLst>
                  <a:ext uri="{FF2B5EF4-FFF2-40B4-BE49-F238E27FC236}">
                    <a16:creationId xmlns:a16="http://schemas.microsoft.com/office/drawing/2014/main" id="{364492BD-3644-48EA-B92D-8A1C3F9509A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362050" y="36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40" name="Grafik 739" descr="Haus">
                <a:extLst>
                  <a:ext uri="{FF2B5EF4-FFF2-40B4-BE49-F238E27FC236}">
                    <a16:creationId xmlns:a16="http://schemas.microsoft.com/office/drawing/2014/main" id="{B23634E1-09AA-47F3-BD21-759A6FC4FA0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722050" y="36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41" name="Grafik 740" descr="Haus">
                <a:extLst>
                  <a:ext uri="{FF2B5EF4-FFF2-40B4-BE49-F238E27FC236}">
                    <a16:creationId xmlns:a16="http://schemas.microsoft.com/office/drawing/2014/main" id="{FE37AFC5-0747-44E4-905E-9A28BCFE525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9082050" y="36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42" name="Grafik 741" descr="Haus">
                <a:extLst>
                  <a:ext uri="{FF2B5EF4-FFF2-40B4-BE49-F238E27FC236}">
                    <a16:creationId xmlns:a16="http://schemas.microsoft.com/office/drawing/2014/main" id="{CB542567-E0E8-42AC-B30A-A9B2D608B0B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9442050" y="36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43" name="Grafik 742" descr="Haus">
                <a:extLst>
                  <a:ext uri="{FF2B5EF4-FFF2-40B4-BE49-F238E27FC236}">
                    <a16:creationId xmlns:a16="http://schemas.microsoft.com/office/drawing/2014/main" id="{A492B330-22AD-49D5-A141-D231229A9E6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9802050" y="3640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44" name="Grafik 743" descr="Haus">
                <a:extLst>
                  <a:ext uri="{FF2B5EF4-FFF2-40B4-BE49-F238E27FC236}">
                    <a16:creationId xmlns:a16="http://schemas.microsoft.com/office/drawing/2014/main" id="{96673290-9AB0-4A80-A052-92745C9FC5B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162050" y="401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45" name="Grafik 744" descr="Haus">
                <a:extLst>
                  <a:ext uri="{FF2B5EF4-FFF2-40B4-BE49-F238E27FC236}">
                    <a16:creationId xmlns:a16="http://schemas.microsoft.com/office/drawing/2014/main" id="{D316770E-C5B4-44FF-B2F3-77DC41A868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522050" y="401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46" name="Grafik 745" descr="Haus">
                <a:extLst>
                  <a:ext uri="{FF2B5EF4-FFF2-40B4-BE49-F238E27FC236}">
                    <a16:creationId xmlns:a16="http://schemas.microsoft.com/office/drawing/2014/main" id="{E3498947-E8D6-4794-BBD6-714D791BE04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882050" y="401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47" name="Grafik 746" descr="Haus">
                <a:extLst>
                  <a:ext uri="{FF2B5EF4-FFF2-40B4-BE49-F238E27FC236}">
                    <a16:creationId xmlns:a16="http://schemas.microsoft.com/office/drawing/2014/main" id="{F3C6B7A2-6A45-4B09-A399-1A9DA015450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2242050" y="401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48" name="Grafik 747" descr="Haus">
                <a:extLst>
                  <a:ext uri="{FF2B5EF4-FFF2-40B4-BE49-F238E27FC236}">
                    <a16:creationId xmlns:a16="http://schemas.microsoft.com/office/drawing/2014/main" id="{0D13CF6B-3820-425B-8573-4003E86F58C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2602050" y="401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49" name="Grafik 748" descr="Haus">
                <a:extLst>
                  <a:ext uri="{FF2B5EF4-FFF2-40B4-BE49-F238E27FC236}">
                    <a16:creationId xmlns:a16="http://schemas.microsoft.com/office/drawing/2014/main" id="{09959C75-174C-49F8-AED5-7725F97636C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162050" y="437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50" name="Grafik 749" descr="Haus">
                <a:extLst>
                  <a:ext uri="{FF2B5EF4-FFF2-40B4-BE49-F238E27FC236}">
                    <a16:creationId xmlns:a16="http://schemas.microsoft.com/office/drawing/2014/main" id="{662AEC66-50F3-45CA-94D9-70D88BA6D96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522050" y="437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51" name="Grafik 750" descr="Haus">
                <a:extLst>
                  <a:ext uri="{FF2B5EF4-FFF2-40B4-BE49-F238E27FC236}">
                    <a16:creationId xmlns:a16="http://schemas.microsoft.com/office/drawing/2014/main" id="{7E9F1B10-57E7-4FE9-8110-80F21C94F46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882050" y="437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52" name="Grafik 751" descr="Haus">
                <a:extLst>
                  <a:ext uri="{FF2B5EF4-FFF2-40B4-BE49-F238E27FC236}">
                    <a16:creationId xmlns:a16="http://schemas.microsoft.com/office/drawing/2014/main" id="{359AD611-72B3-4309-8205-91CF1EDD0D0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2242050" y="437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53" name="Grafik 752" descr="Haus">
                <a:extLst>
                  <a:ext uri="{FF2B5EF4-FFF2-40B4-BE49-F238E27FC236}">
                    <a16:creationId xmlns:a16="http://schemas.microsoft.com/office/drawing/2014/main" id="{BB329BA9-A7C6-4E4E-A63A-0759CD227DA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2602050" y="437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54" name="Grafik 753" descr="Haus">
                <a:extLst>
                  <a:ext uri="{FF2B5EF4-FFF2-40B4-BE49-F238E27FC236}">
                    <a16:creationId xmlns:a16="http://schemas.microsoft.com/office/drawing/2014/main" id="{B5F48A8D-0232-4EC6-8409-6BC5907191D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162050" y="473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55" name="Grafik 754" descr="Haus">
                <a:extLst>
                  <a:ext uri="{FF2B5EF4-FFF2-40B4-BE49-F238E27FC236}">
                    <a16:creationId xmlns:a16="http://schemas.microsoft.com/office/drawing/2014/main" id="{E5985A7C-60BE-4382-954E-54C97991D1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522050" y="473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56" name="Grafik 755" descr="Haus">
                <a:extLst>
                  <a:ext uri="{FF2B5EF4-FFF2-40B4-BE49-F238E27FC236}">
                    <a16:creationId xmlns:a16="http://schemas.microsoft.com/office/drawing/2014/main" id="{19AFD686-D1A5-4EAC-8639-27197B5A819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882050" y="473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57" name="Grafik 756" descr="Haus">
                <a:extLst>
                  <a:ext uri="{FF2B5EF4-FFF2-40B4-BE49-F238E27FC236}">
                    <a16:creationId xmlns:a16="http://schemas.microsoft.com/office/drawing/2014/main" id="{7F85C23B-8C67-44A9-A788-E0D64E5652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2242050" y="473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58" name="Grafik 757" descr="Haus">
                <a:extLst>
                  <a:ext uri="{FF2B5EF4-FFF2-40B4-BE49-F238E27FC236}">
                    <a16:creationId xmlns:a16="http://schemas.microsoft.com/office/drawing/2014/main" id="{2E7F5915-9D77-421D-BAF5-0C2DC568C16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2602050" y="473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59" name="Grafik 758" descr="Haus">
                <a:extLst>
                  <a:ext uri="{FF2B5EF4-FFF2-40B4-BE49-F238E27FC236}">
                    <a16:creationId xmlns:a16="http://schemas.microsoft.com/office/drawing/2014/main" id="{1EA1AD48-E652-4CED-9AF8-806B7E862A0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162050" y="509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60" name="Grafik 759" descr="Haus">
                <a:extLst>
                  <a:ext uri="{FF2B5EF4-FFF2-40B4-BE49-F238E27FC236}">
                    <a16:creationId xmlns:a16="http://schemas.microsoft.com/office/drawing/2014/main" id="{F4C7AAFF-86A1-4612-82C9-4BF5EA42F4D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522050" y="509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61" name="Grafik 760" descr="Haus">
                <a:extLst>
                  <a:ext uri="{FF2B5EF4-FFF2-40B4-BE49-F238E27FC236}">
                    <a16:creationId xmlns:a16="http://schemas.microsoft.com/office/drawing/2014/main" id="{762AA476-C8C4-4E17-8B97-6E0954D4E50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882050" y="509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62" name="Grafik 761" descr="Haus">
                <a:extLst>
                  <a:ext uri="{FF2B5EF4-FFF2-40B4-BE49-F238E27FC236}">
                    <a16:creationId xmlns:a16="http://schemas.microsoft.com/office/drawing/2014/main" id="{760E74CE-C65F-4CE2-B6F6-350E75C7A3B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2242050" y="509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63" name="Grafik 762" descr="Haus">
                <a:extLst>
                  <a:ext uri="{FF2B5EF4-FFF2-40B4-BE49-F238E27FC236}">
                    <a16:creationId xmlns:a16="http://schemas.microsoft.com/office/drawing/2014/main" id="{B34A9C40-3567-4352-90C0-9F299B34CF2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2602050" y="509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64" name="Grafik 763" descr="Haus">
                <a:extLst>
                  <a:ext uri="{FF2B5EF4-FFF2-40B4-BE49-F238E27FC236}">
                    <a16:creationId xmlns:a16="http://schemas.microsoft.com/office/drawing/2014/main" id="{81956D30-95A1-4920-98D2-4D5CF54731B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162050" y="545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65" name="Grafik 764" descr="Haus">
                <a:extLst>
                  <a:ext uri="{FF2B5EF4-FFF2-40B4-BE49-F238E27FC236}">
                    <a16:creationId xmlns:a16="http://schemas.microsoft.com/office/drawing/2014/main" id="{5AB9CB6F-96C8-4DBE-BA93-89BA431A52F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522050" y="545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66" name="Grafik 765" descr="Haus">
                <a:extLst>
                  <a:ext uri="{FF2B5EF4-FFF2-40B4-BE49-F238E27FC236}">
                    <a16:creationId xmlns:a16="http://schemas.microsoft.com/office/drawing/2014/main" id="{E7DB2CD8-2726-4E43-9FEE-735D81C4B6D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882050" y="545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67" name="Grafik 766" descr="Haus">
                <a:extLst>
                  <a:ext uri="{FF2B5EF4-FFF2-40B4-BE49-F238E27FC236}">
                    <a16:creationId xmlns:a16="http://schemas.microsoft.com/office/drawing/2014/main" id="{11A9F432-C701-4B22-B037-C75D2E032D7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2242050" y="545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68" name="Grafik 767" descr="Haus">
                <a:extLst>
                  <a:ext uri="{FF2B5EF4-FFF2-40B4-BE49-F238E27FC236}">
                    <a16:creationId xmlns:a16="http://schemas.microsoft.com/office/drawing/2014/main" id="{61BF9744-6B35-4E32-9B05-B7FCCC62F52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2602050" y="545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69" name="Grafik 768" descr="Haus">
                <a:extLst>
                  <a:ext uri="{FF2B5EF4-FFF2-40B4-BE49-F238E27FC236}">
                    <a16:creationId xmlns:a16="http://schemas.microsoft.com/office/drawing/2014/main" id="{37F5A121-C3E9-4D81-8A15-3EEF7179696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2962050" y="401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70" name="Grafik 769" descr="Haus">
                <a:extLst>
                  <a:ext uri="{FF2B5EF4-FFF2-40B4-BE49-F238E27FC236}">
                    <a16:creationId xmlns:a16="http://schemas.microsoft.com/office/drawing/2014/main" id="{070DD37B-A0E2-4346-B8F1-8F6CFADE8E8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3322050" y="401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71" name="Grafik 770" descr="Haus">
                <a:extLst>
                  <a:ext uri="{FF2B5EF4-FFF2-40B4-BE49-F238E27FC236}">
                    <a16:creationId xmlns:a16="http://schemas.microsoft.com/office/drawing/2014/main" id="{06201620-B47F-407B-AD99-39CCE268C79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3682050" y="401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72" name="Grafik 771" descr="Haus">
                <a:extLst>
                  <a:ext uri="{FF2B5EF4-FFF2-40B4-BE49-F238E27FC236}">
                    <a16:creationId xmlns:a16="http://schemas.microsoft.com/office/drawing/2014/main" id="{04E93B24-A6BA-4ADF-9C91-D2A3A163EDA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042050" y="401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73" name="Grafik 772" descr="Haus">
                <a:extLst>
                  <a:ext uri="{FF2B5EF4-FFF2-40B4-BE49-F238E27FC236}">
                    <a16:creationId xmlns:a16="http://schemas.microsoft.com/office/drawing/2014/main" id="{7C5E8724-0722-4A83-B234-0335E8BDD14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402050" y="401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74" name="Grafik 773" descr="Haus">
                <a:extLst>
                  <a:ext uri="{FF2B5EF4-FFF2-40B4-BE49-F238E27FC236}">
                    <a16:creationId xmlns:a16="http://schemas.microsoft.com/office/drawing/2014/main" id="{34010956-6FAC-4073-AF7B-488417F47C3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2962050" y="437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75" name="Grafik 774" descr="Haus">
                <a:extLst>
                  <a:ext uri="{FF2B5EF4-FFF2-40B4-BE49-F238E27FC236}">
                    <a16:creationId xmlns:a16="http://schemas.microsoft.com/office/drawing/2014/main" id="{44C60F66-86F2-418E-85D4-06A898C5A8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3322050" y="437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76" name="Grafik 775" descr="Haus">
                <a:extLst>
                  <a:ext uri="{FF2B5EF4-FFF2-40B4-BE49-F238E27FC236}">
                    <a16:creationId xmlns:a16="http://schemas.microsoft.com/office/drawing/2014/main" id="{9253BD80-7CA6-4F95-BCD0-FA4FF25BB19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3682050" y="437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77" name="Grafik 776" descr="Haus">
                <a:extLst>
                  <a:ext uri="{FF2B5EF4-FFF2-40B4-BE49-F238E27FC236}">
                    <a16:creationId xmlns:a16="http://schemas.microsoft.com/office/drawing/2014/main" id="{76C1A7B7-CEA7-4F7A-8653-8CB301F3A4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042050" y="437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78" name="Grafik 777" descr="Haus">
                <a:extLst>
                  <a:ext uri="{FF2B5EF4-FFF2-40B4-BE49-F238E27FC236}">
                    <a16:creationId xmlns:a16="http://schemas.microsoft.com/office/drawing/2014/main" id="{78187A77-8BCB-4B5F-B3A1-1CCD321C19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402050" y="437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79" name="Grafik 778" descr="Haus">
                <a:extLst>
                  <a:ext uri="{FF2B5EF4-FFF2-40B4-BE49-F238E27FC236}">
                    <a16:creationId xmlns:a16="http://schemas.microsoft.com/office/drawing/2014/main" id="{16CEDD94-F21B-45E5-B522-1FA3BADB71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2962050" y="473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80" name="Grafik 779" descr="Haus">
                <a:extLst>
                  <a:ext uri="{FF2B5EF4-FFF2-40B4-BE49-F238E27FC236}">
                    <a16:creationId xmlns:a16="http://schemas.microsoft.com/office/drawing/2014/main" id="{F7BEEB23-4E64-4892-AD48-28FF464A14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3322050" y="473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81" name="Grafik 780" descr="Haus">
                <a:extLst>
                  <a:ext uri="{FF2B5EF4-FFF2-40B4-BE49-F238E27FC236}">
                    <a16:creationId xmlns:a16="http://schemas.microsoft.com/office/drawing/2014/main" id="{4897A6AD-A235-4E98-98B5-DA9D39A1CA3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3682050" y="473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82" name="Grafik 781" descr="Haus">
                <a:extLst>
                  <a:ext uri="{FF2B5EF4-FFF2-40B4-BE49-F238E27FC236}">
                    <a16:creationId xmlns:a16="http://schemas.microsoft.com/office/drawing/2014/main" id="{70E83CFD-A304-42E5-8355-6018442DB99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042050" y="473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83" name="Grafik 782" descr="Haus">
                <a:extLst>
                  <a:ext uri="{FF2B5EF4-FFF2-40B4-BE49-F238E27FC236}">
                    <a16:creationId xmlns:a16="http://schemas.microsoft.com/office/drawing/2014/main" id="{C14C4F6E-9052-4C6C-9F14-98BC8FF7E1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402050" y="473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84" name="Grafik 783" descr="Haus">
                <a:extLst>
                  <a:ext uri="{FF2B5EF4-FFF2-40B4-BE49-F238E27FC236}">
                    <a16:creationId xmlns:a16="http://schemas.microsoft.com/office/drawing/2014/main" id="{FD689F12-4EEC-4F00-AC69-DC9FC508992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2962050" y="509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85" name="Grafik 784" descr="Haus">
                <a:extLst>
                  <a:ext uri="{FF2B5EF4-FFF2-40B4-BE49-F238E27FC236}">
                    <a16:creationId xmlns:a16="http://schemas.microsoft.com/office/drawing/2014/main" id="{85B4E928-0D55-4741-8AF7-BB64F4F9F57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3322050" y="509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86" name="Grafik 785" descr="Haus">
                <a:extLst>
                  <a:ext uri="{FF2B5EF4-FFF2-40B4-BE49-F238E27FC236}">
                    <a16:creationId xmlns:a16="http://schemas.microsoft.com/office/drawing/2014/main" id="{1965F507-2604-458F-A085-20E5CF5BF4E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3682050" y="509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87" name="Grafik 786" descr="Haus">
                <a:extLst>
                  <a:ext uri="{FF2B5EF4-FFF2-40B4-BE49-F238E27FC236}">
                    <a16:creationId xmlns:a16="http://schemas.microsoft.com/office/drawing/2014/main" id="{EFBE4F2A-048D-41F0-B494-C1ED303D88F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042050" y="509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88" name="Grafik 787" descr="Haus">
                <a:extLst>
                  <a:ext uri="{FF2B5EF4-FFF2-40B4-BE49-F238E27FC236}">
                    <a16:creationId xmlns:a16="http://schemas.microsoft.com/office/drawing/2014/main" id="{790AA36D-1042-4D1C-8572-C012DA2E7F7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402050" y="509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89" name="Grafik 788" descr="Haus">
                <a:extLst>
                  <a:ext uri="{FF2B5EF4-FFF2-40B4-BE49-F238E27FC236}">
                    <a16:creationId xmlns:a16="http://schemas.microsoft.com/office/drawing/2014/main" id="{7B1B7AAE-8FC9-4EF2-801C-CC7EEA77E7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2962050" y="545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90" name="Grafik 789" descr="Haus">
                <a:extLst>
                  <a:ext uri="{FF2B5EF4-FFF2-40B4-BE49-F238E27FC236}">
                    <a16:creationId xmlns:a16="http://schemas.microsoft.com/office/drawing/2014/main" id="{C02F2793-B43A-462F-B480-144FF011212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3322050" y="545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91" name="Grafik 790" descr="Haus">
                <a:extLst>
                  <a:ext uri="{FF2B5EF4-FFF2-40B4-BE49-F238E27FC236}">
                    <a16:creationId xmlns:a16="http://schemas.microsoft.com/office/drawing/2014/main" id="{6A7BDA26-CB54-42F2-B689-F92F5ADF62B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3682050" y="545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92" name="Grafik 791" descr="Haus">
                <a:extLst>
                  <a:ext uri="{FF2B5EF4-FFF2-40B4-BE49-F238E27FC236}">
                    <a16:creationId xmlns:a16="http://schemas.microsoft.com/office/drawing/2014/main" id="{225B5C2A-68BF-42AB-ACB7-40B2EB2C50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042050" y="545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93" name="Grafik 792" descr="Haus">
                <a:extLst>
                  <a:ext uri="{FF2B5EF4-FFF2-40B4-BE49-F238E27FC236}">
                    <a16:creationId xmlns:a16="http://schemas.microsoft.com/office/drawing/2014/main" id="{63D8CD07-AE0C-42C8-A290-7393965E544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402050" y="545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94" name="Grafik 793" descr="Haus">
                <a:extLst>
                  <a:ext uri="{FF2B5EF4-FFF2-40B4-BE49-F238E27FC236}">
                    <a16:creationId xmlns:a16="http://schemas.microsoft.com/office/drawing/2014/main" id="{65EE8E5D-9029-4A6D-B788-CDFEFA0134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762050" y="401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95" name="Grafik 794" descr="Haus">
                <a:extLst>
                  <a:ext uri="{FF2B5EF4-FFF2-40B4-BE49-F238E27FC236}">
                    <a16:creationId xmlns:a16="http://schemas.microsoft.com/office/drawing/2014/main" id="{5D1FF516-16BC-43AE-A431-7F799A12974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122050" y="401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96" name="Grafik 795" descr="Haus">
                <a:extLst>
                  <a:ext uri="{FF2B5EF4-FFF2-40B4-BE49-F238E27FC236}">
                    <a16:creationId xmlns:a16="http://schemas.microsoft.com/office/drawing/2014/main" id="{0107B7F6-927E-427D-AE27-30194538A46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482050" y="401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97" name="Grafik 796" descr="Haus">
                <a:extLst>
                  <a:ext uri="{FF2B5EF4-FFF2-40B4-BE49-F238E27FC236}">
                    <a16:creationId xmlns:a16="http://schemas.microsoft.com/office/drawing/2014/main" id="{D4E749D7-D6D6-4FE8-BA46-92EB783D43F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842050" y="401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98" name="Grafik 797" descr="Haus">
                <a:extLst>
                  <a:ext uri="{FF2B5EF4-FFF2-40B4-BE49-F238E27FC236}">
                    <a16:creationId xmlns:a16="http://schemas.microsoft.com/office/drawing/2014/main" id="{73156069-AE3C-46EE-9279-9DE4AC6A2FA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202050" y="401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799" name="Grafik 798" descr="Haus">
                <a:extLst>
                  <a:ext uri="{FF2B5EF4-FFF2-40B4-BE49-F238E27FC236}">
                    <a16:creationId xmlns:a16="http://schemas.microsoft.com/office/drawing/2014/main" id="{9873F2FC-7F76-4837-BBBB-E8FCFDBE200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762050" y="437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00" name="Grafik 799" descr="Haus">
                <a:extLst>
                  <a:ext uri="{FF2B5EF4-FFF2-40B4-BE49-F238E27FC236}">
                    <a16:creationId xmlns:a16="http://schemas.microsoft.com/office/drawing/2014/main" id="{DEFEC984-9A17-47C4-91DE-70C1A7C014A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122050" y="437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01" name="Grafik 800" descr="Haus">
                <a:extLst>
                  <a:ext uri="{FF2B5EF4-FFF2-40B4-BE49-F238E27FC236}">
                    <a16:creationId xmlns:a16="http://schemas.microsoft.com/office/drawing/2014/main" id="{DF963926-EAF4-4019-B9A2-0A7F50C6A87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482050" y="437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02" name="Grafik 801" descr="Haus">
                <a:extLst>
                  <a:ext uri="{FF2B5EF4-FFF2-40B4-BE49-F238E27FC236}">
                    <a16:creationId xmlns:a16="http://schemas.microsoft.com/office/drawing/2014/main" id="{5F9C9104-F024-4BD1-B673-48124E5328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842050" y="437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03" name="Grafik 802" descr="Haus">
                <a:extLst>
                  <a:ext uri="{FF2B5EF4-FFF2-40B4-BE49-F238E27FC236}">
                    <a16:creationId xmlns:a16="http://schemas.microsoft.com/office/drawing/2014/main" id="{F8A160B5-B5CA-4D22-99DE-3A5A0CA14CB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202050" y="437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04" name="Grafik 803" descr="Haus">
                <a:extLst>
                  <a:ext uri="{FF2B5EF4-FFF2-40B4-BE49-F238E27FC236}">
                    <a16:creationId xmlns:a16="http://schemas.microsoft.com/office/drawing/2014/main" id="{013386AD-1535-4EA9-A585-9B6A7525F4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762050" y="473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05" name="Grafik 804" descr="Haus">
                <a:extLst>
                  <a:ext uri="{FF2B5EF4-FFF2-40B4-BE49-F238E27FC236}">
                    <a16:creationId xmlns:a16="http://schemas.microsoft.com/office/drawing/2014/main" id="{D89F847B-B870-410F-AF09-60BB0759C9A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122050" y="473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06" name="Grafik 805" descr="Haus">
                <a:extLst>
                  <a:ext uri="{FF2B5EF4-FFF2-40B4-BE49-F238E27FC236}">
                    <a16:creationId xmlns:a16="http://schemas.microsoft.com/office/drawing/2014/main" id="{2E6E71B7-CD95-475D-A64E-432F94B6F37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482050" y="473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07" name="Grafik 806" descr="Haus">
                <a:extLst>
                  <a:ext uri="{FF2B5EF4-FFF2-40B4-BE49-F238E27FC236}">
                    <a16:creationId xmlns:a16="http://schemas.microsoft.com/office/drawing/2014/main" id="{BF736A3F-1CF0-4FAF-ACDE-1992BE44791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842050" y="473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08" name="Grafik 807" descr="Haus">
                <a:extLst>
                  <a:ext uri="{FF2B5EF4-FFF2-40B4-BE49-F238E27FC236}">
                    <a16:creationId xmlns:a16="http://schemas.microsoft.com/office/drawing/2014/main" id="{424CF728-5D4B-4BE1-A018-F11806E30F4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202050" y="473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09" name="Grafik 808" descr="Haus">
                <a:extLst>
                  <a:ext uri="{FF2B5EF4-FFF2-40B4-BE49-F238E27FC236}">
                    <a16:creationId xmlns:a16="http://schemas.microsoft.com/office/drawing/2014/main" id="{3DDFF5FA-1280-4697-8ACB-66B4B60E702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762050" y="509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10" name="Grafik 809" descr="Haus">
                <a:extLst>
                  <a:ext uri="{FF2B5EF4-FFF2-40B4-BE49-F238E27FC236}">
                    <a16:creationId xmlns:a16="http://schemas.microsoft.com/office/drawing/2014/main" id="{22D6F93B-1296-4304-B226-EB76D000E88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122050" y="509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11" name="Grafik 810" descr="Haus">
                <a:extLst>
                  <a:ext uri="{FF2B5EF4-FFF2-40B4-BE49-F238E27FC236}">
                    <a16:creationId xmlns:a16="http://schemas.microsoft.com/office/drawing/2014/main" id="{CA1C0B16-C4EA-4CBD-9A7A-7FD3BCE7582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482050" y="509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12" name="Grafik 811" descr="Haus">
                <a:extLst>
                  <a:ext uri="{FF2B5EF4-FFF2-40B4-BE49-F238E27FC236}">
                    <a16:creationId xmlns:a16="http://schemas.microsoft.com/office/drawing/2014/main" id="{D6540ED3-B3E9-4B0A-8BCA-E9B8FCE9B49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842050" y="509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13" name="Grafik 812" descr="Haus">
                <a:extLst>
                  <a:ext uri="{FF2B5EF4-FFF2-40B4-BE49-F238E27FC236}">
                    <a16:creationId xmlns:a16="http://schemas.microsoft.com/office/drawing/2014/main" id="{EE634443-D8A8-478F-96D3-3EB0598C131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202050" y="509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14" name="Grafik 813" descr="Haus">
                <a:extLst>
                  <a:ext uri="{FF2B5EF4-FFF2-40B4-BE49-F238E27FC236}">
                    <a16:creationId xmlns:a16="http://schemas.microsoft.com/office/drawing/2014/main" id="{23FCF6DC-F244-46D9-A3B4-92561213721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762050" y="545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15" name="Grafik 814" descr="Haus">
                <a:extLst>
                  <a:ext uri="{FF2B5EF4-FFF2-40B4-BE49-F238E27FC236}">
                    <a16:creationId xmlns:a16="http://schemas.microsoft.com/office/drawing/2014/main" id="{1859F994-73E4-4603-B18A-1792595E498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122050" y="545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16" name="Grafik 815" descr="Haus">
                <a:extLst>
                  <a:ext uri="{FF2B5EF4-FFF2-40B4-BE49-F238E27FC236}">
                    <a16:creationId xmlns:a16="http://schemas.microsoft.com/office/drawing/2014/main" id="{8A312FA3-392C-448A-BD39-D93B606DD93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482050" y="545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17" name="Grafik 816" descr="Haus">
                <a:extLst>
                  <a:ext uri="{FF2B5EF4-FFF2-40B4-BE49-F238E27FC236}">
                    <a16:creationId xmlns:a16="http://schemas.microsoft.com/office/drawing/2014/main" id="{94D753EE-63C7-45A2-AB8C-62CD3593179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842050" y="545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18" name="Grafik 817" descr="Haus">
                <a:extLst>
                  <a:ext uri="{FF2B5EF4-FFF2-40B4-BE49-F238E27FC236}">
                    <a16:creationId xmlns:a16="http://schemas.microsoft.com/office/drawing/2014/main" id="{EDBCC970-890A-427B-8ABD-27185449B6F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202050" y="545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19" name="Grafik 818" descr="Haus">
                <a:extLst>
                  <a:ext uri="{FF2B5EF4-FFF2-40B4-BE49-F238E27FC236}">
                    <a16:creationId xmlns:a16="http://schemas.microsoft.com/office/drawing/2014/main" id="{06968B22-2A94-4964-AF15-7FCB949FA3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562050" y="401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20" name="Grafik 819" descr="Haus">
                <a:extLst>
                  <a:ext uri="{FF2B5EF4-FFF2-40B4-BE49-F238E27FC236}">
                    <a16:creationId xmlns:a16="http://schemas.microsoft.com/office/drawing/2014/main" id="{88945DBC-C661-4B8D-9DA1-BC3B3611391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922050" y="401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21" name="Grafik 820" descr="Haus">
                <a:extLst>
                  <a:ext uri="{FF2B5EF4-FFF2-40B4-BE49-F238E27FC236}">
                    <a16:creationId xmlns:a16="http://schemas.microsoft.com/office/drawing/2014/main" id="{11819E9A-D06A-4B34-A70B-CD0E00E9D5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7282050" y="401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22" name="Grafik 821" descr="Haus">
                <a:extLst>
                  <a:ext uri="{FF2B5EF4-FFF2-40B4-BE49-F238E27FC236}">
                    <a16:creationId xmlns:a16="http://schemas.microsoft.com/office/drawing/2014/main" id="{D5BB476B-C1DD-4F2B-B124-D32167D6691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7642050" y="401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23" name="Grafik 822" descr="Haus">
                <a:extLst>
                  <a:ext uri="{FF2B5EF4-FFF2-40B4-BE49-F238E27FC236}">
                    <a16:creationId xmlns:a16="http://schemas.microsoft.com/office/drawing/2014/main" id="{8F2061DB-B9F0-4ADF-8537-F235979FD0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002050" y="401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24" name="Grafik 823" descr="Haus">
                <a:extLst>
                  <a:ext uri="{FF2B5EF4-FFF2-40B4-BE49-F238E27FC236}">
                    <a16:creationId xmlns:a16="http://schemas.microsoft.com/office/drawing/2014/main" id="{9FF708D7-62CB-4AB2-B343-5F487B3A294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562050" y="437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25" name="Grafik 824" descr="Haus">
                <a:extLst>
                  <a:ext uri="{FF2B5EF4-FFF2-40B4-BE49-F238E27FC236}">
                    <a16:creationId xmlns:a16="http://schemas.microsoft.com/office/drawing/2014/main" id="{8DE324AD-D3CB-428B-B709-A4DD1E0C183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922050" y="437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26" name="Grafik 825" descr="Haus">
                <a:extLst>
                  <a:ext uri="{FF2B5EF4-FFF2-40B4-BE49-F238E27FC236}">
                    <a16:creationId xmlns:a16="http://schemas.microsoft.com/office/drawing/2014/main" id="{B1BD1177-26A2-40AE-92C9-95E639CDE7C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7282050" y="437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27" name="Grafik 826" descr="Haus">
                <a:extLst>
                  <a:ext uri="{FF2B5EF4-FFF2-40B4-BE49-F238E27FC236}">
                    <a16:creationId xmlns:a16="http://schemas.microsoft.com/office/drawing/2014/main" id="{E756273F-93DB-4B1A-A5B5-B8A7171CF81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7642050" y="437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28" name="Grafik 827" descr="Haus">
                <a:extLst>
                  <a:ext uri="{FF2B5EF4-FFF2-40B4-BE49-F238E27FC236}">
                    <a16:creationId xmlns:a16="http://schemas.microsoft.com/office/drawing/2014/main" id="{0B2A81EA-42AA-4459-93DB-F2929A17149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002050" y="437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29" name="Grafik 828" descr="Haus">
                <a:extLst>
                  <a:ext uri="{FF2B5EF4-FFF2-40B4-BE49-F238E27FC236}">
                    <a16:creationId xmlns:a16="http://schemas.microsoft.com/office/drawing/2014/main" id="{B757A832-DAF9-42BE-8394-64F48B32DAF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562050" y="473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30" name="Grafik 829" descr="Haus">
                <a:extLst>
                  <a:ext uri="{FF2B5EF4-FFF2-40B4-BE49-F238E27FC236}">
                    <a16:creationId xmlns:a16="http://schemas.microsoft.com/office/drawing/2014/main" id="{C0FE5C07-830B-4FA7-BA17-90A10B39D01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922050" y="473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31" name="Grafik 830" descr="Haus">
                <a:extLst>
                  <a:ext uri="{FF2B5EF4-FFF2-40B4-BE49-F238E27FC236}">
                    <a16:creationId xmlns:a16="http://schemas.microsoft.com/office/drawing/2014/main" id="{F6934CCF-EEAB-4626-AB67-FC0CEA69C49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7282050" y="473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32" name="Grafik 831" descr="Haus">
                <a:extLst>
                  <a:ext uri="{FF2B5EF4-FFF2-40B4-BE49-F238E27FC236}">
                    <a16:creationId xmlns:a16="http://schemas.microsoft.com/office/drawing/2014/main" id="{AA1DCE36-2310-428A-ADAF-28F464E8CD4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7642050" y="473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33" name="Grafik 832" descr="Haus">
                <a:extLst>
                  <a:ext uri="{FF2B5EF4-FFF2-40B4-BE49-F238E27FC236}">
                    <a16:creationId xmlns:a16="http://schemas.microsoft.com/office/drawing/2014/main" id="{282F9F5F-5D7C-4935-A384-61A773EEE10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002050" y="473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34" name="Grafik 833" descr="Haus">
                <a:extLst>
                  <a:ext uri="{FF2B5EF4-FFF2-40B4-BE49-F238E27FC236}">
                    <a16:creationId xmlns:a16="http://schemas.microsoft.com/office/drawing/2014/main" id="{668D334D-910D-4402-A375-37933126B56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562050" y="509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35" name="Grafik 834" descr="Haus">
                <a:extLst>
                  <a:ext uri="{FF2B5EF4-FFF2-40B4-BE49-F238E27FC236}">
                    <a16:creationId xmlns:a16="http://schemas.microsoft.com/office/drawing/2014/main" id="{4EA0DFF8-C331-4BE1-B326-B362415DA6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922050" y="509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36" name="Grafik 835" descr="Haus">
                <a:extLst>
                  <a:ext uri="{FF2B5EF4-FFF2-40B4-BE49-F238E27FC236}">
                    <a16:creationId xmlns:a16="http://schemas.microsoft.com/office/drawing/2014/main" id="{3177661B-F83C-4ABF-AD82-0E61EB9B5ED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7282050" y="509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37" name="Grafik 836" descr="Haus">
                <a:extLst>
                  <a:ext uri="{FF2B5EF4-FFF2-40B4-BE49-F238E27FC236}">
                    <a16:creationId xmlns:a16="http://schemas.microsoft.com/office/drawing/2014/main" id="{4FC05765-DC3D-4A18-A089-2396DC5CEC9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7642050" y="509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38" name="Grafik 837" descr="Haus">
                <a:extLst>
                  <a:ext uri="{FF2B5EF4-FFF2-40B4-BE49-F238E27FC236}">
                    <a16:creationId xmlns:a16="http://schemas.microsoft.com/office/drawing/2014/main" id="{F88D9ECD-881B-4EDD-B298-E47E16F5751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002050" y="509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39" name="Grafik 838" descr="Haus">
                <a:extLst>
                  <a:ext uri="{FF2B5EF4-FFF2-40B4-BE49-F238E27FC236}">
                    <a16:creationId xmlns:a16="http://schemas.microsoft.com/office/drawing/2014/main" id="{F2EE4FE7-9031-433E-A757-D1FDFEA6409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562050" y="545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40" name="Grafik 839" descr="Haus">
                <a:extLst>
                  <a:ext uri="{FF2B5EF4-FFF2-40B4-BE49-F238E27FC236}">
                    <a16:creationId xmlns:a16="http://schemas.microsoft.com/office/drawing/2014/main" id="{CF3A5B4D-1CB6-4657-B44C-7D628D85914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922050" y="545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41" name="Grafik 840" descr="Haus">
                <a:extLst>
                  <a:ext uri="{FF2B5EF4-FFF2-40B4-BE49-F238E27FC236}">
                    <a16:creationId xmlns:a16="http://schemas.microsoft.com/office/drawing/2014/main" id="{A3A43A62-4A38-49BD-9288-05CDB220056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7282050" y="545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42" name="Grafik 841" descr="Haus">
                <a:extLst>
                  <a:ext uri="{FF2B5EF4-FFF2-40B4-BE49-F238E27FC236}">
                    <a16:creationId xmlns:a16="http://schemas.microsoft.com/office/drawing/2014/main" id="{9D44EE5F-4147-4556-9A5C-49D051FF2E1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7642050" y="545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43" name="Grafik 842" descr="Haus">
                <a:extLst>
                  <a:ext uri="{FF2B5EF4-FFF2-40B4-BE49-F238E27FC236}">
                    <a16:creationId xmlns:a16="http://schemas.microsoft.com/office/drawing/2014/main" id="{3FF19117-AFDC-4EF1-AD0D-44B9EB6587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002050" y="545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44" name="Grafik 843" descr="Haus">
                <a:extLst>
                  <a:ext uri="{FF2B5EF4-FFF2-40B4-BE49-F238E27FC236}">
                    <a16:creationId xmlns:a16="http://schemas.microsoft.com/office/drawing/2014/main" id="{EA52B1E7-AD0E-4D25-BF42-F27CFF1A5EE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362050" y="401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45" name="Grafik 844" descr="Haus">
                <a:extLst>
                  <a:ext uri="{FF2B5EF4-FFF2-40B4-BE49-F238E27FC236}">
                    <a16:creationId xmlns:a16="http://schemas.microsoft.com/office/drawing/2014/main" id="{6F3EEE15-5D46-40C7-98DE-A91F59D44A3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722050" y="401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46" name="Grafik 845" descr="Haus">
                <a:extLst>
                  <a:ext uri="{FF2B5EF4-FFF2-40B4-BE49-F238E27FC236}">
                    <a16:creationId xmlns:a16="http://schemas.microsoft.com/office/drawing/2014/main" id="{F7FAC082-67A2-409C-8125-13FFE3A2EA6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9082050" y="401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47" name="Grafik 846" descr="Haus">
                <a:extLst>
                  <a:ext uri="{FF2B5EF4-FFF2-40B4-BE49-F238E27FC236}">
                    <a16:creationId xmlns:a16="http://schemas.microsoft.com/office/drawing/2014/main" id="{7A686080-94CD-40E9-92ED-4A02739662B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9442050" y="401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48" name="Grafik 847" descr="Haus">
                <a:extLst>
                  <a:ext uri="{FF2B5EF4-FFF2-40B4-BE49-F238E27FC236}">
                    <a16:creationId xmlns:a16="http://schemas.microsoft.com/office/drawing/2014/main" id="{B03F87A4-D5E7-4CA9-8FD7-3E1E20963DC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9802050" y="401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49" name="Grafik 848" descr="Haus">
                <a:extLst>
                  <a:ext uri="{FF2B5EF4-FFF2-40B4-BE49-F238E27FC236}">
                    <a16:creationId xmlns:a16="http://schemas.microsoft.com/office/drawing/2014/main" id="{243C064E-B525-4EE3-A25E-BAC3DF88050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362050" y="437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50" name="Grafik 849" descr="Haus">
                <a:extLst>
                  <a:ext uri="{FF2B5EF4-FFF2-40B4-BE49-F238E27FC236}">
                    <a16:creationId xmlns:a16="http://schemas.microsoft.com/office/drawing/2014/main" id="{7A6FA18C-D904-4B82-B235-CE4864C002B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722050" y="437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51" name="Grafik 850" descr="Haus">
                <a:extLst>
                  <a:ext uri="{FF2B5EF4-FFF2-40B4-BE49-F238E27FC236}">
                    <a16:creationId xmlns:a16="http://schemas.microsoft.com/office/drawing/2014/main" id="{A176C1AC-505B-4094-A30C-BED1D686E08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9082050" y="437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52" name="Grafik 851" descr="Haus">
                <a:extLst>
                  <a:ext uri="{FF2B5EF4-FFF2-40B4-BE49-F238E27FC236}">
                    <a16:creationId xmlns:a16="http://schemas.microsoft.com/office/drawing/2014/main" id="{748E5DDB-3322-4225-8877-C273432597A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9442050" y="437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53" name="Grafik 852" descr="Haus">
                <a:extLst>
                  <a:ext uri="{FF2B5EF4-FFF2-40B4-BE49-F238E27FC236}">
                    <a16:creationId xmlns:a16="http://schemas.microsoft.com/office/drawing/2014/main" id="{7B88D1D9-819C-4244-9CA6-91D687A87F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9802050" y="437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54" name="Grafik 853" descr="Haus">
                <a:extLst>
                  <a:ext uri="{FF2B5EF4-FFF2-40B4-BE49-F238E27FC236}">
                    <a16:creationId xmlns:a16="http://schemas.microsoft.com/office/drawing/2014/main" id="{A8CBA08D-968F-41D8-9691-5CFA5EA9265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362050" y="473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55" name="Grafik 854" descr="Haus">
                <a:extLst>
                  <a:ext uri="{FF2B5EF4-FFF2-40B4-BE49-F238E27FC236}">
                    <a16:creationId xmlns:a16="http://schemas.microsoft.com/office/drawing/2014/main" id="{71EB466D-699F-4ED9-BEF4-BD450CBEF27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722050" y="473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56" name="Grafik 855" descr="Haus">
                <a:extLst>
                  <a:ext uri="{FF2B5EF4-FFF2-40B4-BE49-F238E27FC236}">
                    <a16:creationId xmlns:a16="http://schemas.microsoft.com/office/drawing/2014/main" id="{F7352040-2E6E-4E03-9BCA-6A1915A1BB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9082050" y="473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57" name="Grafik 856" descr="Haus">
                <a:extLst>
                  <a:ext uri="{FF2B5EF4-FFF2-40B4-BE49-F238E27FC236}">
                    <a16:creationId xmlns:a16="http://schemas.microsoft.com/office/drawing/2014/main" id="{C8F483E5-D6B5-4620-8167-485B58C1877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9442050" y="473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58" name="Grafik 857" descr="Haus">
                <a:extLst>
                  <a:ext uri="{FF2B5EF4-FFF2-40B4-BE49-F238E27FC236}">
                    <a16:creationId xmlns:a16="http://schemas.microsoft.com/office/drawing/2014/main" id="{0555A0D0-42EF-494C-A28A-FD61E0E2C1D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9802050" y="473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59" name="Grafik 858" descr="Haus">
                <a:extLst>
                  <a:ext uri="{FF2B5EF4-FFF2-40B4-BE49-F238E27FC236}">
                    <a16:creationId xmlns:a16="http://schemas.microsoft.com/office/drawing/2014/main" id="{ED34A348-707C-428C-BC4E-B514BA43C15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362050" y="509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60" name="Grafik 859" descr="Haus">
                <a:extLst>
                  <a:ext uri="{FF2B5EF4-FFF2-40B4-BE49-F238E27FC236}">
                    <a16:creationId xmlns:a16="http://schemas.microsoft.com/office/drawing/2014/main" id="{CA001324-8466-4987-BBD5-0B0AB4ABEE5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722050" y="509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61" name="Grafik 860" descr="Haus">
                <a:extLst>
                  <a:ext uri="{FF2B5EF4-FFF2-40B4-BE49-F238E27FC236}">
                    <a16:creationId xmlns:a16="http://schemas.microsoft.com/office/drawing/2014/main" id="{3DF35F5C-4EBE-4F13-BB56-ABF58F00DD6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9082050" y="509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62" name="Grafik 861" descr="Haus">
                <a:extLst>
                  <a:ext uri="{FF2B5EF4-FFF2-40B4-BE49-F238E27FC236}">
                    <a16:creationId xmlns:a16="http://schemas.microsoft.com/office/drawing/2014/main" id="{844B3F78-38F4-4E2A-9D1A-29625E72D23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9442050" y="509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63" name="Grafik 862" descr="Haus">
                <a:extLst>
                  <a:ext uri="{FF2B5EF4-FFF2-40B4-BE49-F238E27FC236}">
                    <a16:creationId xmlns:a16="http://schemas.microsoft.com/office/drawing/2014/main" id="{5647ED7B-F116-4BE6-A259-47F373AFAF1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9802050" y="509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64" name="Grafik 863" descr="Haus">
                <a:extLst>
                  <a:ext uri="{FF2B5EF4-FFF2-40B4-BE49-F238E27FC236}">
                    <a16:creationId xmlns:a16="http://schemas.microsoft.com/office/drawing/2014/main" id="{40343C27-997D-490C-9C24-5475902D8B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362050" y="545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65" name="Grafik 864" descr="Haus">
                <a:extLst>
                  <a:ext uri="{FF2B5EF4-FFF2-40B4-BE49-F238E27FC236}">
                    <a16:creationId xmlns:a16="http://schemas.microsoft.com/office/drawing/2014/main" id="{E189D6C1-5126-4B7C-BBCA-15741EA5BFE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722050" y="545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66" name="Grafik 865" descr="Haus">
                <a:extLst>
                  <a:ext uri="{FF2B5EF4-FFF2-40B4-BE49-F238E27FC236}">
                    <a16:creationId xmlns:a16="http://schemas.microsoft.com/office/drawing/2014/main" id="{9014B3F8-22D2-44B0-A4B9-5EB50C4927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9082050" y="545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67" name="Grafik 866" descr="Haus">
                <a:extLst>
                  <a:ext uri="{FF2B5EF4-FFF2-40B4-BE49-F238E27FC236}">
                    <a16:creationId xmlns:a16="http://schemas.microsoft.com/office/drawing/2014/main" id="{C9A1FD57-E6B2-4ABB-9D53-3FF7C65517A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9442050" y="545805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68" name="Grafik 867" descr="Haus">
                <a:extLst>
                  <a:ext uri="{FF2B5EF4-FFF2-40B4-BE49-F238E27FC236}">
                    <a16:creationId xmlns:a16="http://schemas.microsoft.com/office/drawing/2014/main" id="{EC0CADAB-3298-413A-A8D1-7A27759F232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9802050" y="5458050"/>
                <a:ext cx="360000" cy="36000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4436816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1" descr="C:\Users\Prinzessin Paul\AppData\Local\Packages\Microsoft.Windows.Photos_8wekyb3d8bbwe\TempState\ShareServiceTempFolder\Interreg-ATHU_Next GEn_Standard_medium.jpeg">
            <a:extLst>
              <a:ext uri="{FF2B5EF4-FFF2-40B4-BE49-F238E27FC236}">
                <a16:creationId xmlns:a16="http://schemas.microsoft.com/office/drawing/2014/main" id="{484BFAAF-E4B7-4942-ABA8-FCC87EDFAF9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545" y="-2646"/>
            <a:ext cx="4402455" cy="16383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9E4A61F2-AC40-4A8C-8FA5-DD93C845C5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7951" y="2230018"/>
            <a:ext cx="11831216" cy="3769566"/>
          </a:xfrm>
        </p:spPr>
        <p:txBody>
          <a:bodyPr>
            <a:noAutofit/>
          </a:bodyPr>
          <a:lstStyle/>
          <a:p>
            <a:pPr lvl="0"/>
            <a:r>
              <a:rPr lang="de-AT" sz="7200" dirty="0">
                <a:latin typeface="Brunei" panose="030F0504020202020204" pitchFamily="66" charset="0"/>
              </a:rPr>
              <a:t>Dänemark produziert an windreichen Tagen mehr Strom aus Windenergie, als das ganze Land verbraucht.</a:t>
            </a:r>
          </a:p>
        </p:txBody>
      </p:sp>
      <p:pic>
        <p:nvPicPr>
          <p:cNvPr id="1026" name="Picture 2" descr="Die Dänische Ostsee im Überblick">
            <a:extLst>
              <a:ext uri="{FF2B5EF4-FFF2-40B4-BE49-F238E27FC236}">
                <a16:creationId xmlns:a16="http://schemas.microsoft.com/office/drawing/2014/main" id="{CAA9EC06-5093-47D8-9BEF-5725742CAB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951" y="216504"/>
            <a:ext cx="1800000" cy="12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21341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1" descr="C:\Users\Prinzessin Paul\AppData\Local\Packages\Microsoft.Windows.Photos_8wekyb3d8bbwe\TempState\ShareServiceTempFolder\Interreg-ATHU_Next GEn_Standard_medium.jpeg">
            <a:extLst>
              <a:ext uri="{FF2B5EF4-FFF2-40B4-BE49-F238E27FC236}">
                <a16:creationId xmlns:a16="http://schemas.microsoft.com/office/drawing/2014/main" id="{484BFAAF-E4B7-4942-ABA8-FCC87EDFAF9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545" y="-2646"/>
            <a:ext cx="4402455" cy="16383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222BC58D-10EA-45EC-8CEA-97F75860EB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7951" y="2453950"/>
            <a:ext cx="11831216" cy="3172408"/>
          </a:xfrm>
        </p:spPr>
        <p:txBody>
          <a:bodyPr>
            <a:noAutofit/>
          </a:bodyPr>
          <a:lstStyle/>
          <a:p>
            <a:pPr lvl="0"/>
            <a:r>
              <a:rPr lang="de-AT" sz="7200" dirty="0">
                <a:latin typeface="Brunei" panose="030F0504020202020204" pitchFamily="66" charset="0"/>
              </a:rPr>
              <a:t>Ein Windrad produziert genug Strom, um über </a:t>
            </a:r>
            <a:r>
              <a:rPr lang="de-AT" sz="7200" dirty="0">
                <a:solidFill>
                  <a:srgbClr val="F2F2F2"/>
                </a:solidFill>
                <a:latin typeface="Brunei" panose="030F0504020202020204" pitchFamily="66" charset="0"/>
              </a:rPr>
              <a:t>eine Million </a:t>
            </a:r>
            <a:r>
              <a:rPr lang="de-AT" sz="7200" dirty="0">
                <a:latin typeface="Brunei" panose="030F0504020202020204" pitchFamily="66" charset="0"/>
              </a:rPr>
              <a:t>Pizzen im Ofen zu backen.</a:t>
            </a:r>
          </a:p>
        </p:txBody>
      </p:sp>
      <p:pic>
        <p:nvPicPr>
          <p:cNvPr id="6" name="Grafik 5" descr="Ganze Pizza">
            <a:extLst>
              <a:ext uri="{FF2B5EF4-FFF2-40B4-BE49-F238E27FC236}">
                <a16:creationId xmlns:a16="http://schemas.microsoft.com/office/drawing/2014/main" id="{5D518D32-ED84-43E2-BF9C-943E62E26C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306" y="132836"/>
            <a:ext cx="1800000" cy="1800000"/>
          </a:xfrm>
          <a:prstGeom prst="rect">
            <a:avLst/>
          </a:prstGeom>
        </p:spPr>
      </p:pic>
      <p:sp>
        <p:nvSpPr>
          <p:cNvPr id="7" name="Titel 1">
            <a:extLst>
              <a:ext uri="{FF2B5EF4-FFF2-40B4-BE49-F238E27FC236}">
                <a16:creationId xmlns:a16="http://schemas.microsoft.com/office/drawing/2014/main" id="{E62DEB14-40AD-4B7C-AA3D-CFCDE22D180B}"/>
              </a:ext>
            </a:extLst>
          </p:cNvPr>
          <p:cNvSpPr txBox="1">
            <a:spLocks/>
          </p:cNvSpPr>
          <p:nvPr/>
        </p:nvSpPr>
        <p:spPr>
          <a:xfrm>
            <a:off x="167951" y="2453950"/>
            <a:ext cx="11831216" cy="317240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AT" sz="7200">
                <a:latin typeface="Brunei" panose="030F0504020202020204" pitchFamily="66" charset="0"/>
              </a:rPr>
              <a:t>Ein Windrad produziert genug Strom, um über eine Million Pizzen im Ofen zu backen.</a:t>
            </a:r>
            <a:endParaRPr lang="de-AT" sz="7200" dirty="0">
              <a:latin typeface="Brunei" panose="030F05040202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25627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1" descr="C:\Users\Prinzessin Paul\AppData\Local\Packages\Microsoft.Windows.Photos_8wekyb3d8bbwe\TempState\ShareServiceTempFolder\Interreg-ATHU_Next GEn_Standard_medium.jpeg">
            <a:extLst>
              <a:ext uri="{FF2B5EF4-FFF2-40B4-BE49-F238E27FC236}">
                <a16:creationId xmlns:a16="http://schemas.microsoft.com/office/drawing/2014/main" id="{484BFAAF-E4B7-4942-ABA8-FCC87EDFAF9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545" y="-2646"/>
            <a:ext cx="4402455" cy="16383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230C8786-7AE2-4BF1-9DD5-4845DE1120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392" y="2371376"/>
            <a:ext cx="11831216" cy="3769566"/>
          </a:xfrm>
        </p:spPr>
        <p:txBody>
          <a:bodyPr>
            <a:noAutofit/>
          </a:bodyPr>
          <a:lstStyle/>
          <a:p>
            <a:pPr lvl="0"/>
            <a:r>
              <a:rPr lang="de-AT" sz="7200" dirty="0">
                <a:latin typeface="Brunei" panose="030F0504020202020204" pitchFamily="66" charset="0"/>
              </a:rPr>
              <a:t>71 Prozent der Erde sind mit Wasser bedeckt – und genau hier steckt riesiges Energiepotenzial.</a:t>
            </a:r>
          </a:p>
        </p:txBody>
      </p:sp>
      <p:pic>
        <p:nvPicPr>
          <p:cNvPr id="6" name="Grafik 5" descr="Erdkugel: Afrika und Europa">
            <a:extLst>
              <a:ext uri="{FF2B5EF4-FFF2-40B4-BE49-F238E27FC236}">
                <a16:creationId xmlns:a16="http://schemas.microsoft.com/office/drawing/2014/main" id="{25AC1DA1-3204-4E9A-A3C5-23147665FD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1800000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8799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533436D3CE724408F08DAAB8A8B0E81" ma:contentTypeVersion="19" ma:contentTypeDescription="Ein neues Dokument erstellen." ma:contentTypeScope="" ma:versionID="863f38bc52a8c48dadbdfd8d2ce0acad">
  <xsd:schema xmlns:xsd="http://www.w3.org/2001/XMLSchema" xmlns:xs="http://www.w3.org/2001/XMLSchema" xmlns:p="http://schemas.microsoft.com/office/2006/metadata/properties" xmlns:ns3="5699e827-a79f-45e4-b025-3aaa2af57ece" xmlns:ns4="0b14d1a4-3683-459e-b932-05a83771a62f" targetNamespace="http://schemas.microsoft.com/office/2006/metadata/properties" ma:root="true" ma:fieldsID="6cdedfcb4bd246ac66c6cf6aa0590454" ns3:_="" ns4:_="">
    <xsd:import namespace="5699e827-a79f-45e4-b025-3aaa2af57ece"/>
    <xsd:import namespace="0b14d1a4-3683-459e-b932-05a83771a62f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LengthInSeconds" minOccurs="0"/>
                <xsd:element ref="ns4:MediaServiceAutoKeyPoints" minOccurs="0"/>
                <xsd:element ref="ns4:MediaServiceKeyPoints" minOccurs="0"/>
                <xsd:element ref="ns4:MediaServiceOCR" minOccurs="0"/>
                <xsd:element ref="ns4:MediaServiceLocation" minOccurs="0"/>
                <xsd:element ref="ns4:_activity" minOccurs="0"/>
                <xsd:element ref="ns4:MediaServiceObjectDetectorVersions" minOccurs="0"/>
                <xsd:element ref="ns4:MediaServiceSystemTags" minOccurs="0"/>
                <xsd:element ref="ns4:MediaServiceSearchProperties" minOccurs="0"/>
                <xsd:element ref="ns4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699e827-a79f-45e4-b025-3aaa2af57ece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Freigabehinweis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14d1a4-3683-459e-b932-05a83771a62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24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0b14d1a4-3683-459e-b932-05a83771a62f" xsi:nil="true"/>
  </documentManagement>
</p:properties>
</file>

<file path=customXml/itemProps1.xml><?xml version="1.0" encoding="utf-8"?>
<ds:datastoreItem xmlns:ds="http://schemas.openxmlformats.org/officeDocument/2006/customXml" ds:itemID="{E91F73B2-D1AF-4321-BD40-5A97BEE9E5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699e827-a79f-45e4-b025-3aaa2af57ece"/>
    <ds:schemaRef ds:uri="0b14d1a4-3683-459e-b932-05a83771a62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4417D77-B199-4069-9C1D-827617A92C5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AAFC486-9C36-4EC1-88DA-EB8697F08111}">
  <ds:schemaRefs>
    <ds:schemaRef ds:uri="http://www.w3.org/XML/1998/namespace"/>
    <ds:schemaRef ds:uri="5699e827-a79f-45e4-b025-3aaa2af57ece"/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0b14d1a4-3683-459e-b932-05a83771a62f"/>
    <ds:schemaRef ds:uri="http://purl.org/dc/elements/1.1/"/>
    <ds:schemaRef ds:uri="http://purl.org/dc/terms/"/>
    <ds:schemaRef ds:uri="http://schemas.microsoft.com/office/infopath/2007/PartnerControl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1253</Words>
  <Application>Microsoft Office PowerPoint</Application>
  <PresentationFormat>Breitbild</PresentationFormat>
  <Paragraphs>1018</Paragraphs>
  <Slides>18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18</vt:i4>
      </vt:variant>
    </vt:vector>
  </HeadingPairs>
  <TitlesOfParts>
    <vt:vector size="23" baseType="lpstr">
      <vt:lpstr>Arial</vt:lpstr>
      <vt:lpstr>Brunei</vt:lpstr>
      <vt:lpstr>Calibri</vt:lpstr>
      <vt:lpstr>Calibri Light</vt:lpstr>
      <vt:lpstr>Office</vt:lpstr>
      <vt:lpstr>Energy Facts</vt:lpstr>
      <vt:lpstr>PowerPoint-Präsentation</vt:lpstr>
      <vt:lpstr>Das erste Solarkraftwerk wurde bereits vor über 100 Jahren gebaut.</vt:lpstr>
      <vt:lpstr>Die meisten Satelliten im Erdorbit werden vollständig mit Solarenergie betrieben.</vt:lpstr>
      <vt:lpstr>Ein einziges großes Windrad kann genug Strom für rund 1.500 Haushalte erzeugen.</vt:lpstr>
      <vt:lpstr>PowerPoint-Präsentation</vt:lpstr>
      <vt:lpstr>Dänemark produziert an windreichen Tagen mehr Strom aus Windenergie, als das ganze Land verbraucht.</vt:lpstr>
      <vt:lpstr>Ein Windrad produziert genug Strom, um über eine Million Pizzen im Ofen zu backen.</vt:lpstr>
      <vt:lpstr>71 Prozent der Erde sind mit Wasser bedeckt – und genau hier steckt riesiges Energiepotenzial.</vt:lpstr>
      <vt:lpstr>Eine einzige Meereswelle kann so viel Energie haben, wie eine ganze Stadt verbraucht.</vt:lpstr>
      <vt:lpstr>PowerPoint-Präsentation</vt:lpstr>
      <vt:lpstr>Norwegen erzeugt fast 100 % seines Stroms aus Wasserkraft und verkauft sogar Energie an andere Länder.</vt:lpstr>
      <vt:lpstr>Der weltweit erste Biogasmotor wurde schon 1895 entwickelt.</vt:lpstr>
      <vt:lpstr>In einigen Ländern wird aus Bananenschalen und Kaffeeabfällen Strom erzeugt.</vt:lpstr>
      <vt:lpstr>In Brasilien fahren viele Autos mit Biosprit aus Zuckerrohr statt mit Benzin.</vt:lpstr>
      <vt:lpstr>In Island werden fast 90 % der Häuser mit Erdwärme geheizt – direkt aus heißen Quellen unter der Erde.</vt:lpstr>
      <vt:lpstr>Wenn weltweit nur 0,3% der Wüstenfläche mit Solarmodulen bedeckt würden, gäbe es genug Strom für die ganze Erde.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Tim MAIER</dc:creator>
  <cp:lastModifiedBy>Paul Olynec - LifeLongWood</cp:lastModifiedBy>
  <cp:revision>12</cp:revision>
  <dcterms:created xsi:type="dcterms:W3CDTF">2026-01-15T09:16:09Z</dcterms:created>
  <dcterms:modified xsi:type="dcterms:W3CDTF">2026-02-13T10:15:46Z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0x0101005533436D3CE724408F08DAAB8A8B0E81</vt:lpwstr>
  </property>
</Properties>
</file>