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66" r:id="rId5"/>
    <p:sldId id="257" r:id="rId6"/>
    <p:sldId id="268" r:id="rId7"/>
    <p:sldId id="269" r:id="rId8"/>
    <p:sldId id="270" r:id="rId9"/>
    <p:sldId id="271" r:id="rId10"/>
  </p:sldIdLst>
  <p:sldSz cx="12192000" cy="6858000"/>
  <p:notesSz cx="7104063" cy="1023461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49" autoAdjust="0"/>
  </p:normalViewPr>
  <p:slideViewPr>
    <p:cSldViewPr>
      <p:cViewPr varScale="1">
        <p:scale>
          <a:sx n="95" d="100"/>
          <a:sy n="95" d="100"/>
        </p:scale>
        <p:origin x="1074" y="96"/>
      </p:cViewPr>
      <p:guideLst>
        <p:guide orient="horz" pos="2880"/>
        <p:guide pos="216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84607580-4500-4F90-AED9-70699FA7CF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7A72140D-0078-4E19-8F15-0A48848941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203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480A-9DF7-454C-8679-900C8C2DD6E5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7AC947B1-F56E-4622-9794-86FA254713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500C1182-8322-42A2-BFF6-08BC6300C1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203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7E316-140D-4718-B231-41ACE65A9C5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65826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4023786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65836-7DEE-4713-AD86-76C94571A94C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7938"/>
            <a:ext cx="6142037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1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4023786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8C512-D575-43FC-BD80-BC812A311D8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903667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1481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5020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1646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4434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0082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0878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3501339"/>
            <a:ext cx="3606800" cy="762000"/>
          </a:xfrm>
          <a:custGeom>
            <a:avLst/>
            <a:gdLst/>
            <a:ahLst/>
            <a:cxnLst/>
            <a:rect l="l" t="t" r="r" b="b"/>
            <a:pathLst>
              <a:path w="3606800" h="762000">
                <a:moveTo>
                  <a:pt x="3606800" y="0"/>
                </a:moveTo>
                <a:lnTo>
                  <a:pt x="0" y="0"/>
                </a:lnTo>
                <a:lnTo>
                  <a:pt x="0" y="761987"/>
                </a:lnTo>
                <a:lnTo>
                  <a:pt x="3606800" y="761987"/>
                </a:lnTo>
                <a:lnTo>
                  <a:pt x="3606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6471" y="3797881"/>
            <a:ext cx="696715" cy="17502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52286" y="3994047"/>
            <a:ext cx="210991" cy="20022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4931" y="4017720"/>
            <a:ext cx="909956" cy="172068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516987" y="3962009"/>
            <a:ext cx="1847214" cy="3175"/>
          </a:xfrm>
          <a:custGeom>
            <a:avLst/>
            <a:gdLst/>
            <a:ahLst/>
            <a:cxnLst/>
            <a:rect l="l" t="t" r="r" b="b"/>
            <a:pathLst>
              <a:path w="1847214" h="3175">
                <a:moveTo>
                  <a:pt x="1846592" y="0"/>
                </a:moveTo>
                <a:lnTo>
                  <a:pt x="596" y="0"/>
                </a:lnTo>
                <a:lnTo>
                  <a:pt x="0" y="596"/>
                </a:lnTo>
                <a:lnTo>
                  <a:pt x="0" y="2044"/>
                </a:lnTo>
                <a:lnTo>
                  <a:pt x="596" y="2641"/>
                </a:lnTo>
                <a:lnTo>
                  <a:pt x="1320" y="2641"/>
                </a:lnTo>
                <a:lnTo>
                  <a:pt x="1846592" y="2641"/>
                </a:lnTo>
                <a:lnTo>
                  <a:pt x="1847189" y="2044"/>
                </a:lnTo>
                <a:lnTo>
                  <a:pt x="1847189" y="596"/>
                </a:lnTo>
                <a:lnTo>
                  <a:pt x="1846592" y="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76438" y="3616464"/>
            <a:ext cx="1087734" cy="221602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8337" y="3620042"/>
            <a:ext cx="646496" cy="21508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0667065" y="1763473"/>
            <a:ext cx="649605" cy="826769"/>
          </a:xfrm>
          <a:custGeom>
            <a:avLst/>
            <a:gdLst/>
            <a:ahLst/>
            <a:cxnLst/>
            <a:rect l="l" t="t" r="r" b="b"/>
            <a:pathLst>
              <a:path w="649604" h="826769">
                <a:moveTo>
                  <a:pt x="353537" y="0"/>
                </a:moveTo>
                <a:lnTo>
                  <a:pt x="307902" y="4167"/>
                </a:lnTo>
                <a:lnTo>
                  <a:pt x="266410" y="15017"/>
                </a:lnTo>
                <a:lnTo>
                  <a:pt x="225484" y="33543"/>
                </a:lnTo>
                <a:lnTo>
                  <a:pt x="186416" y="58652"/>
                </a:lnTo>
                <a:lnTo>
                  <a:pt x="150500" y="89249"/>
                </a:lnTo>
                <a:lnTo>
                  <a:pt x="119031" y="124241"/>
                </a:lnTo>
                <a:lnTo>
                  <a:pt x="93417" y="162365"/>
                </a:lnTo>
                <a:lnTo>
                  <a:pt x="74607" y="203037"/>
                </a:lnTo>
                <a:lnTo>
                  <a:pt x="64240" y="244654"/>
                </a:lnTo>
                <a:lnTo>
                  <a:pt x="63265" y="287783"/>
                </a:lnTo>
                <a:lnTo>
                  <a:pt x="63195" y="292968"/>
                </a:lnTo>
                <a:lnTo>
                  <a:pt x="70139" y="337779"/>
                </a:lnTo>
                <a:lnTo>
                  <a:pt x="79757" y="381376"/>
                </a:lnTo>
                <a:lnTo>
                  <a:pt x="79809" y="381613"/>
                </a:lnTo>
                <a:lnTo>
                  <a:pt x="86609" y="424854"/>
                </a:lnTo>
                <a:lnTo>
                  <a:pt x="86730" y="427808"/>
                </a:lnTo>
                <a:lnTo>
                  <a:pt x="85652" y="472416"/>
                </a:lnTo>
                <a:lnTo>
                  <a:pt x="70324" y="507289"/>
                </a:lnTo>
                <a:lnTo>
                  <a:pt x="44849" y="524562"/>
                </a:lnTo>
                <a:lnTo>
                  <a:pt x="18471" y="542092"/>
                </a:lnTo>
                <a:lnTo>
                  <a:pt x="435" y="577737"/>
                </a:lnTo>
                <a:lnTo>
                  <a:pt x="314" y="585221"/>
                </a:lnTo>
                <a:lnTo>
                  <a:pt x="196" y="592472"/>
                </a:lnTo>
                <a:lnTo>
                  <a:pt x="82" y="599537"/>
                </a:lnTo>
                <a:lnTo>
                  <a:pt x="0" y="606374"/>
                </a:lnTo>
                <a:lnTo>
                  <a:pt x="2507" y="654159"/>
                </a:lnTo>
                <a:lnTo>
                  <a:pt x="6477" y="702484"/>
                </a:lnTo>
                <a:lnTo>
                  <a:pt x="29776" y="771577"/>
                </a:lnTo>
                <a:lnTo>
                  <a:pt x="60656" y="801079"/>
                </a:lnTo>
                <a:lnTo>
                  <a:pt x="99468" y="819408"/>
                </a:lnTo>
                <a:lnTo>
                  <a:pt x="142699" y="826389"/>
                </a:lnTo>
                <a:lnTo>
                  <a:pt x="186835" y="821849"/>
                </a:lnTo>
                <a:lnTo>
                  <a:pt x="228362" y="805613"/>
                </a:lnTo>
                <a:lnTo>
                  <a:pt x="238559" y="797759"/>
                </a:lnTo>
                <a:lnTo>
                  <a:pt x="249351" y="787087"/>
                </a:lnTo>
                <a:lnTo>
                  <a:pt x="258268" y="777495"/>
                </a:lnTo>
                <a:lnTo>
                  <a:pt x="262843" y="772885"/>
                </a:lnTo>
                <a:lnTo>
                  <a:pt x="271663" y="769965"/>
                </a:lnTo>
                <a:lnTo>
                  <a:pt x="154393" y="769965"/>
                </a:lnTo>
                <a:lnTo>
                  <a:pt x="116139" y="764501"/>
                </a:lnTo>
                <a:lnTo>
                  <a:pt x="84872" y="743355"/>
                </a:lnTo>
                <a:lnTo>
                  <a:pt x="65341" y="709847"/>
                </a:lnTo>
                <a:lnTo>
                  <a:pt x="62297" y="667297"/>
                </a:lnTo>
                <a:lnTo>
                  <a:pt x="174439" y="667297"/>
                </a:lnTo>
                <a:lnTo>
                  <a:pt x="151084" y="655261"/>
                </a:lnTo>
                <a:lnTo>
                  <a:pt x="105015" y="629873"/>
                </a:lnTo>
                <a:lnTo>
                  <a:pt x="64291" y="605791"/>
                </a:lnTo>
                <a:lnTo>
                  <a:pt x="51513" y="585621"/>
                </a:lnTo>
                <a:lnTo>
                  <a:pt x="54322" y="580010"/>
                </a:lnTo>
                <a:lnTo>
                  <a:pt x="60890" y="578709"/>
                </a:lnTo>
                <a:lnTo>
                  <a:pt x="232840" y="578709"/>
                </a:lnTo>
                <a:lnTo>
                  <a:pt x="241644" y="563551"/>
                </a:lnTo>
                <a:lnTo>
                  <a:pt x="176191" y="563551"/>
                </a:lnTo>
                <a:lnTo>
                  <a:pt x="125111" y="543294"/>
                </a:lnTo>
                <a:lnTo>
                  <a:pt x="126405" y="527068"/>
                </a:lnTo>
                <a:lnTo>
                  <a:pt x="126486" y="526639"/>
                </a:lnTo>
                <a:lnTo>
                  <a:pt x="131307" y="511224"/>
                </a:lnTo>
                <a:lnTo>
                  <a:pt x="137075" y="495867"/>
                </a:lnTo>
                <a:lnTo>
                  <a:pt x="141037" y="480201"/>
                </a:lnTo>
                <a:lnTo>
                  <a:pt x="143180" y="435047"/>
                </a:lnTo>
                <a:lnTo>
                  <a:pt x="138932" y="393793"/>
                </a:lnTo>
                <a:lnTo>
                  <a:pt x="131678" y="355850"/>
                </a:lnTo>
                <a:lnTo>
                  <a:pt x="124314" y="318098"/>
                </a:lnTo>
                <a:lnTo>
                  <a:pt x="120556" y="282076"/>
                </a:lnTo>
                <a:lnTo>
                  <a:pt x="120466" y="281215"/>
                </a:lnTo>
                <a:lnTo>
                  <a:pt x="123139" y="245174"/>
                </a:lnTo>
                <a:lnTo>
                  <a:pt x="123177" y="244654"/>
                </a:lnTo>
                <a:lnTo>
                  <a:pt x="135999" y="203271"/>
                </a:lnTo>
                <a:lnTo>
                  <a:pt x="161903" y="159767"/>
                </a:lnTo>
                <a:lnTo>
                  <a:pt x="189420" y="127534"/>
                </a:lnTo>
                <a:lnTo>
                  <a:pt x="219385" y="101614"/>
                </a:lnTo>
                <a:lnTo>
                  <a:pt x="284463" y="67722"/>
                </a:lnTo>
                <a:lnTo>
                  <a:pt x="352749" y="56111"/>
                </a:lnTo>
                <a:lnTo>
                  <a:pt x="529803" y="56111"/>
                </a:lnTo>
                <a:lnTo>
                  <a:pt x="510189" y="42004"/>
                </a:lnTo>
                <a:lnTo>
                  <a:pt x="475389" y="23710"/>
                </a:lnTo>
                <a:lnTo>
                  <a:pt x="437520" y="10275"/>
                </a:lnTo>
                <a:lnTo>
                  <a:pt x="396823" y="2204"/>
                </a:lnTo>
                <a:lnTo>
                  <a:pt x="353537" y="0"/>
                </a:lnTo>
                <a:close/>
              </a:path>
              <a:path w="649604" h="826769">
                <a:moveTo>
                  <a:pt x="174439" y="667297"/>
                </a:moveTo>
                <a:lnTo>
                  <a:pt x="62297" y="667297"/>
                </a:lnTo>
                <a:lnTo>
                  <a:pt x="205083" y="738823"/>
                </a:lnTo>
                <a:lnTo>
                  <a:pt x="206220" y="748644"/>
                </a:lnTo>
                <a:lnTo>
                  <a:pt x="204485" y="752658"/>
                </a:lnTo>
                <a:lnTo>
                  <a:pt x="200499" y="754156"/>
                </a:lnTo>
                <a:lnTo>
                  <a:pt x="194885" y="756426"/>
                </a:lnTo>
                <a:lnTo>
                  <a:pt x="154393" y="769965"/>
                </a:lnTo>
                <a:lnTo>
                  <a:pt x="271663" y="769965"/>
                </a:lnTo>
                <a:lnTo>
                  <a:pt x="277087" y="768170"/>
                </a:lnTo>
                <a:lnTo>
                  <a:pt x="290654" y="765824"/>
                </a:lnTo>
                <a:lnTo>
                  <a:pt x="304571" y="760373"/>
                </a:lnTo>
                <a:lnTo>
                  <a:pt x="319866" y="746342"/>
                </a:lnTo>
                <a:lnTo>
                  <a:pt x="335904" y="717190"/>
                </a:lnTo>
                <a:lnTo>
                  <a:pt x="336535" y="707853"/>
                </a:lnTo>
                <a:lnTo>
                  <a:pt x="266250" y="707853"/>
                </a:lnTo>
                <a:lnTo>
                  <a:pt x="257510" y="706443"/>
                </a:lnTo>
                <a:lnTo>
                  <a:pt x="249240" y="703412"/>
                </a:lnTo>
                <a:lnTo>
                  <a:pt x="240402" y="699453"/>
                </a:lnTo>
                <a:lnTo>
                  <a:pt x="197784" y="679329"/>
                </a:lnTo>
                <a:lnTo>
                  <a:pt x="174439" y="667297"/>
                </a:lnTo>
                <a:close/>
              </a:path>
              <a:path w="649604" h="826769">
                <a:moveTo>
                  <a:pt x="232840" y="578709"/>
                </a:moveTo>
                <a:lnTo>
                  <a:pt x="60890" y="578709"/>
                </a:lnTo>
                <a:lnTo>
                  <a:pt x="70744" y="581143"/>
                </a:lnTo>
                <a:lnTo>
                  <a:pt x="81077" y="585221"/>
                </a:lnTo>
                <a:lnTo>
                  <a:pt x="119992" y="603938"/>
                </a:lnTo>
                <a:lnTo>
                  <a:pt x="154070" y="621936"/>
                </a:lnTo>
                <a:lnTo>
                  <a:pt x="187937" y="640634"/>
                </a:lnTo>
                <a:lnTo>
                  <a:pt x="232583" y="665873"/>
                </a:lnTo>
                <a:lnTo>
                  <a:pt x="274032" y="695167"/>
                </a:lnTo>
                <a:lnTo>
                  <a:pt x="276495" y="706946"/>
                </a:lnTo>
                <a:lnTo>
                  <a:pt x="266250" y="707853"/>
                </a:lnTo>
                <a:lnTo>
                  <a:pt x="336535" y="707853"/>
                </a:lnTo>
                <a:lnTo>
                  <a:pt x="337520" y="693254"/>
                </a:lnTo>
                <a:lnTo>
                  <a:pt x="334148" y="672088"/>
                </a:lnTo>
                <a:lnTo>
                  <a:pt x="335220" y="651244"/>
                </a:lnTo>
                <a:lnTo>
                  <a:pt x="342769" y="638302"/>
                </a:lnTo>
                <a:lnTo>
                  <a:pt x="352341" y="626848"/>
                </a:lnTo>
                <a:lnTo>
                  <a:pt x="280661" y="626848"/>
                </a:lnTo>
                <a:lnTo>
                  <a:pt x="229366" y="603276"/>
                </a:lnTo>
                <a:lnTo>
                  <a:pt x="232293" y="580010"/>
                </a:lnTo>
                <a:lnTo>
                  <a:pt x="232350" y="579553"/>
                </a:lnTo>
                <a:lnTo>
                  <a:pt x="232840" y="578709"/>
                </a:lnTo>
                <a:close/>
              </a:path>
              <a:path w="649604" h="826769">
                <a:moveTo>
                  <a:pt x="529803" y="56111"/>
                </a:moveTo>
                <a:lnTo>
                  <a:pt x="352749" y="56111"/>
                </a:lnTo>
                <a:lnTo>
                  <a:pt x="386724" y="58042"/>
                </a:lnTo>
                <a:lnTo>
                  <a:pt x="419856" y="64802"/>
                </a:lnTo>
                <a:lnTo>
                  <a:pt x="481394" y="91816"/>
                </a:lnTo>
                <a:lnTo>
                  <a:pt x="532976" y="135174"/>
                </a:lnTo>
                <a:lnTo>
                  <a:pt x="570215" y="192899"/>
                </a:lnTo>
                <a:lnTo>
                  <a:pt x="588720" y="263009"/>
                </a:lnTo>
                <a:lnTo>
                  <a:pt x="589120" y="281215"/>
                </a:lnTo>
                <a:lnTo>
                  <a:pt x="589139" y="282076"/>
                </a:lnTo>
                <a:lnTo>
                  <a:pt x="589264" y="287783"/>
                </a:lnTo>
                <a:lnTo>
                  <a:pt x="589372" y="292699"/>
                </a:lnTo>
                <a:lnTo>
                  <a:pt x="589479" y="302840"/>
                </a:lnTo>
                <a:lnTo>
                  <a:pt x="584106" y="343528"/>
                </a:lnTo>
                <a:lnTo>
                  <a:pt x="571758" y="387072"/>
                </a:lnTo>
                <a:lnTo>
                  <a:pt x="551982" y="427808"/>
                </a:lnTo>
                <a:lnTo>
                  <a:pt x="526925" y="458346"/>
                </a:lnTo>
                <a:lnTo>
                  <a:pt x="465777" y="498537"/>
                </a:lnTo>
                <a:lnTo>
                  <a:pt x="397935" y="527068"/>
                </a:lnTo>
                <a:lnTo>
                  <a:pt x="364511" y="543031"/>
                </a:lnTo>
                <a:lnTo>
                  <a:pt x="333022" y="563363"/>
                </a:lnTo>
                <a:lnTo>
                  <a:pt x="304671" y="590493"/>
                </a:lnTo>
                <a:lnTo>
                  <a:pt x="280661" y="626848"/>
                </a:lnTo>
                <a:lnTo>
                  <a:pt x="352341" y="626848"/>
                </a:lnTo>
                <a:lnTo>
                  <a:pt x="356445" y="621936"/>
                </a:lnTo>
                <a:lnTo>
                  <a:pt x="371621" y="606374"/>
                </a:lnTo>
                <a:lnTo>
                  <a:pt x="383671" y="595847"/>
                </a:lnTo>
                <a:lnTo>
                  <a:pt x="421455" y="574369"/>
                </a:lnTo>
                <a:lnTo>
                  <a:pt x="459760" y="560375"/>
                </a:lnTo>
                <a:lnTo>
                  <a:pt x="498236" y="546815"/>
                </a:lnTo>
                <a:lnTo>
                  <a:pt x="536532" y="526639"/>
                </a:lnTo>
                <a:lnTo>
                  <a:pt x="574298" y="492799"/>
                </a:lnTo>
                <a:lnTo>
                  <a:pt x="601201" y="457180"/>
                </a:lnTo>
                <a:lnTo>
                  <a:pt x="621920" y="419871"/>
                </a:lnTo>
                <a:lnTo>
                  <a:pt x="636602" y="381613"/>
                </a:lnTo>
                <a:lnTo>
                  <a:pt x="636693" y="381376"/>
                </a:lnTo>
                <a:lnTo>
                  <a:pt x="645761" y="342198"/>
                </a:lnTo>
                <a:lnTo>
                  <a:pt x="649364" y="302840"/>
                </a:lnTo>
                <a:lnTo>
                  <a:pt x="647740" y="263808"/>
                </a:lnTo>
                <a:lnTo>
                  <a:pt x="641131" y="225605"/>
                </a:lnTo>
                <a:lnTo>
                  <a:pt x="629775" y="188734"/>
                </a:lnTo>
                <a:lnTo>
                  <a:pt x="613912" y="153699"/>
                </a:lnTo>
                <a:lnTo>
                  <a:pt x="593782" y="121005"/>
                </a:lnTo>
                <a:lnTo>
                  <a:pt x="569626" y="91156"/>
                </a:lnTo>
                <a:lnTo>
                  <a:pt x="541681" y="64654"/>
                </a:lnTo>
                <a:lnTo>
                  <a:pt x="529803" y="56111"/>
                </a:lnTo>
                <a:close/>
              </a:path>
              <a:path w="649604" h="826769">
                <a:moveTo>
                  <a:pt x="223781" y="232305"/>
                </a:moveTo>
                <a:lnTo>
                  <a:pt x="196642" y="238193"/>
                </a:lnTo>
                <a:lnTo>
                  <a:pt x="182674" y="258223"/>
                </a:lnTo>
                <a:lnTo>
                  <a:pt x="179901" y="287783"/>
                </a:lnTo>
                <a:lnTo>
                  <a:pt x="186348" y="322258"/>
                </a:lnTo>
                <a:lnTo>
                  <a:pt x="200036" y="357036"/>
                </a:lnTo>
                <a:lnTo>
                  <a:pt x="218990" y="387503"/>
                </a:lnTo>
                <a:lnTo>
                  <a:pt x="229071" y="397601"/>
                </a:lnTo>
                <a:lnTo>
                  <a:pt x="240097" y="406541"/>
                </a:lnTo>
                <a:lnTo>
                  <a:pt x="249047" y="415300"/>
                </a:lnTo>
                <a:lnTo>
                  <a:pt x="252899" y="424854"/>
                </a:lnTo>
                <a:lnTo>
                  <a:pt x="176294" y="563363"/>
                </a:lnTo>
                <a:lnTo>
                  <a:pt x="176191" y="563551"/>
                </a:lnTo>
                <a:lnTo>
                  <a:pt x="241644" y="563551"/>
                </a:lnTo>
                <a:lnTo>
                  <a:pt x="308207" y="448946"/>
                </a:lnTo>
                <a:lnTo>
                  <a:pt x="354737" y="447016"/>
                </a:lnTo>
                <a:lnTo>
                  <a:pt x="396067" y="443625"/>
                </a:lnTo>
                <a:lnTo>
                  <a:pt x="433060" y="433932"/>
                </a:lnTo>
                <a:lnTo>
                  <a:pt x="466576" y="413100"/>
                </a:lnTo>
                <a:lnTo>
                  <a:pt x="485955" y="390014"/>
                </a:lnTo>
                <a:lnTo>
                  <a:pt x="369542" y="390014"/>
                </a:lnTo>
                <a:lnTo>
                  <a:pt x="340033" y="389421"/>
                </a:lnTo>
                <a:lnTo>
                  <a:pt x="359414" y="368327"/>
                </a:lnTo>
                <a:lnTo>
                  <a:pt x="365194" y="365558"/>
                </a:lnTo>
                <a:lnTo>
                  <a:pt x="280496" y="365558"/>
                </a:lnTo>
                <a:lnTo>
                  <a:pt x="266655" y="352402"/>
                </a:lnTo>
                <a:lnTo>
                  <a:pt x="254685" y="337938"/>
                </a:lnTo>
                <a:lnTo>
                  <a:pt x="246708" y="321441"/>
                </a:lnTo>
                <a:lnTo>
                  <a:pt x="244910" y="302840"/>
                </a:lnTo>
                <a:lnTo>
                  <a:pt x="244847" y="302185"/>
                </a:lnTo>
                <a:lnTo>
                  <a:pt x="329609" y="302185"/>
                </a:lnTo>
                <a:lnTo>
                  <a:pt x="328273" y="300880"/>
                </a:lnTo>
                <a:lnTo>
                  <a:pt x="310985" y="282076"/>
                </a:lnTo>
                <a:lnTo>
                  <a:pt x="289016" y="260922"/>
                </a:lnTo>
                <a:lnTo>
                  <a:pt x="266069" y="245174"/>
                </a:lnTo>
                <a:lnTo>
                  <a:pt x="223781" y="232305"/>
                </a:lnTo>
                <a:close/>
              </a:path>
              <a:path w="649604" h="826769">
                <a:moveTo>
                  <a:pt x="507535" y="349873"/>
                </a:moveTo>
                <a:lnTo>
                  <a:pt x="443208" y="349873"/>
                </a:lnTo>
                <a:lnTo>
                  <a:pt x="423558" y="371569"/>
                </a:lnTo>
                <a:lnTo>
                  <a:pt x="398193" y="384506"/>
                </a:lnTo>
                <a:lnTo>
                  <a:pt x="369542" y="390014"/>
                </a:lnTo>
                <a:lnTo>
                  <a:pt x="485955" y="390014"/>
                </a:lnTo>
                <a:lnTo>
                  <a:pt x="497475" y="376289"/>
                </a:lnTo>
                <a:lnTo>
                  <a:pt x="507535" y="349873"/>
                </a:lnTo>
                <a:close/>
              </a:path>
              <a:path w="649604" h="826769">
                <a:moveTo>
                  <a:pt x="329609" y="302185"/>
                </a:moveTo>
                <a:lnTo>
                  <a:pt x="244847" y="302185"/>
                </a:lnTo>
                <a:lnTo>
                  <a:pt x="255733" y="309401"/>
                </a:lnTo>
                <a:lnTo>
                  <a:pt x="266146" y="318504"/>
                </a:lnTo>
                <a:lnTo>
                  <a:pt x="275467" y="328731"/>
                </a:lnTo>
                <a:lnTo>
                  <a:pt x="283074" y="339320"/>
                </a:lnTo>
                <a:lnTo>
                  <a:pt x="288395" y="347577"/>
                </a:lnTo>
                <a:lnTo>
                  <a:pt x="290667" y="353277"/>
                </a:lnTo>
                <a:lnTo>
                  <a:pt x="288498" y="358558"/>
                </a:lnTo>
                <a:lnTo>
                  <a:pt x="280496" y="365558"/>
                </a:lnTo>
                <a:lnTo>
                  <a:pt x="365194" y="365558"/>
                </a:lnTo>
                <a:lnTo>
                  <a:pt x="385453" y="355850"/>
                </a:lnTo>
                <a:lnTo>
                  <a:pt x="414577" y="350271"/>
                </a:lnTo>
                <a:lnTo>
                  <a:pt x="443208" y="349873"/>
                </a:lnTo>
                <a:lnTo>
                  <a:pt x="507535" y="349873"/>
                </a:lnTo>
                <a:lnTo>
                  <a:pt x="514173" y="332444"/>
                </a:lnTo>
                <a:lnTo>
                  <a:pt x="503383" y="309576"/>
                </a:lnTo>
                <a:lnTo>
                  <a:pt x="337176" y="309576"/>
                </a:lnTo>
                <a:lnTo>
                  <a:pt x="329609" y="302185"/>
                </a:lnTo>
                <a:close/>
              </a:path>
              <a:path w="649604" h="826769">
                <a:moveTo>
                  <a:pt x="426978" y="290373"/>
                </a:moveTo>
                <a:lnTo>
                  <a:pt x="384014" y="294565"/>
                </a:lnTo>
                <a:lnTo>
                  <a:pt x="371907" y="298585"/>
                </a:lnTo>
                <a:lnTo>
                  <a:pt x="359828" y="304614"/>
                </a:lnTo>
                <a:lnTo>
                  <a:pt x="348055" y="309401"/>
                </a:lnTo>
                <a:lnTo>
                  <a:pt x="346465" y="309401"/>
                </a:lnTo>
                <a:lnTo>
                  <a:pt x="337176" y="309576"/>
                </a:lnTo>
                <a:lnTo>
                  <a:pt x="503383" y="309576"/>
                </a:lnTo>
                <a:lnTo>
                  <a:pt x="501616" y="305831"/>
                </a:lnTo>
                <a:lnTo>
                  <a:pt x="469365" y="292968"/>
                </a:lnTo>
                <a:lnTo>
                  <a:pt x="426978" y="290373"/>
                </a:lnTo>
                <a:close/>
              </a:path>
            </a:pathLst>
          </a:custGeom>
          <a:solidFill>
            <a:srgbClr val="052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08646" y="2654300"/>
            <a:ext cx="8123233" cy="42037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363678" y="2231596"/>
            <a:ext cx="218978" cy="142913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66338" y="1755686"/>
            <a:ext cx="220219" cy="140004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395103" y="1860478"/>
            <a:ext cx="230185" cy="110350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192937" y="1509458"/>
            <a:ext cx="140040" cy="215896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824268" y="1461489"/>
            <a:ext cx="103593" cy="232357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10787531" y="1819583"/>
            <a:ext cx="469265" cy="570865"/>
          </a:xfrm>
          <a:custGeom>
            <a:avLst/>
            <a:gdLst/>
            <a:ahLst/>
            <a:cxnLst/>
            <a:rect l="l" t="t" r="r" b="b"/>
            <a:pathLst>
              <a:path w="469265" h="570864">
                <a:moveTo>
                  <a:pt x="232279" y="0"/>
                </a:moveTo>
                <a:lnTo>
                  <a:pt x="163993" y="11613"/>
                </a:lnTo>
                <a:lnTo>
                  <a:pt x="98915" y="45508"/>
                </a:lnTo>
                <a:lnTo>
                  <a:pt x="68950" y="71430"/>
                </a:lnTo>
                <a:lnTo>
                  <a:pt x="41433" y="103664"/>
                </a:lnTo>
                <a:lnTo>
                  <a:pt x="15530" y="147164"/>
                </a:lnTo>
                <a:lnTo>
                  <a:pt x="2806" y="187236"/>
                </a:lnTo>
                <a:lnTo>
                  <a:pt x="0" y="225103"/>
                </a:lnTo>
                <a:lnTo>
                  <a:pt x="3849" y="261986"/>
                </a:lnTo>
                <a:lnTo>
                  <a:pt x="18468" y="337683"/>
                </a:lnTo>
                <a:lnTo>
                  <a:pt x="22713" y="378940"/>
                </a:lnTo>
                <a:lnTo>
                  <a:pt x="20567" y="424098"/>
                </a:lnTo>
                <a:lnTo>
                  <a:pt x="16607" y="439764"/>
                </a:lnTo>
                <a:lnTo>
                  <a:pt x="10842" y="455119"/>
                </a:lnTo>
                <a:lnTo>
                  <a:pt x="5958" y="470734"/>
                </a:lnTo>
                <a:lnTo>
                  <a:pt x="4641" y="487179"/>
                </a:lnTo>
                <a:lnTo>
                  <a:pt x="55721" y="507436"/>
                </a:lnTo>
                <a:lnTo>
                  <a:pt x="132441" y="368752"/>
                </a:lnTo>
                <a:lnTo>
                  <a:pt x="128582" y="359195"/>
                </a:lnTo>
                <a:lnTo>
                  <a:pt x="119630" y="350432"/>
                </a:lnTo>
                <a:lnTo>
                  <a:pt x="108606" y="341487"/>
                </a:lnTo>
                <a:lnTo>
                  <a:pt x="98532" y="331388"/>
                </a:lnTo>
                <a:lnTo>
                  <a:pt x="79574" y="300922"/>
                </a:lnTo>
                <a:lnTo>
                  <a:pt x="65884" y="266145"/>
                </a:lnTo>
                <a:lnTo>
                  <a:pt x="59438" y="231672"/>
                </a:lnTo>
                <a:lnTo>
                  <a:pt x="62210" y="202113"/>
                </a:lnTo>
                <a:lnTo>
                  <a:pt x="76177" y="182083"/>
                </a:lnTo>
                <a:lnTo>
                  <a:pt x="103315" y="176194"/>
                </a:lnTo>
                <a:lnTo>
                  <a:pt x="145598" y="189059"/>
                </a:lnTo>
                <a:lnTo>
                  <a:pt x="168546" y="204807"/>
                </a:lnTo>
                <a:lnTo>
                  <a:pt x="190515" y="225961"/>
                </a:lnTo>
                <a:lnTo>
                  <a:pt x="207803" y="244764"/>
                </a:lnTo>
                <a:lnTo>
                  <a:pt x="216706" y="253461"/>
                </a:lnTo>
                <a:lnTo>
                  <a:pt x="227662" y="253255"/>
                </a:lnTo>
                <a:lnTo>
                  <a:pt x="239358" y="248498"/>
                </a:lnTo>
                <a:lnTo>
                  <a:pt x="251437" y="242470"/>
                </a:lnTo>
                <a:lnTo>
                  <a:pt x="263543" y="238450"/>
                </a:lnTo>
                <a:lnTo>
                  <a:pt x="306513" y="234258"/>
                </a:lnTo>
                <a:lnTo>
                  <a:pt x="348904" y="236853"/>
                </a:lnTo>
                <a:lnTo>
                  <a:pt x="381155" y="249716"/>
                </a:lnTo>
                <a:lnTo>
                  <a:pt x="393709" y="276329"/>
                </a:lnTo>
                <a:lnTo>
                  <a:pt x="377005" y="320174"/>
                </a:lnTo>
                <a:lnTo>
                  <a:pt x="346106" y="356985"/>
                </a:lnTo>
                <a:lnTo>
                  <a:pt x="312590" y="377818"/>
                </a:lnTo>
                <a:lnTo>
                  <a:pt x="275597" y="387512"/>
                </a:lnTo>
                <a:lnTo>
                  <a:pt x="234266" y="390908"/>
                </a:lnTo>
                <a:lnTo>
                  <a:pt x="187737" y="392843"/>
                </a:lnTo>
                <a:lnTo>
                  <a:pt x="111880" y="523438"/>
                </a:lnTo>
                <a:lnTo>
                  <a:pt x="108895" y="547161"/>
                </a:lnTo>
                <a:lnTo>
                  <a:pt x="160191" y="570732"/>
                </a:lnTo>
                <a:lnTo>
                  <a:pt x="184204" y="534381"/>
                </a:lnTo>
                <a:lnTo>
                  <a:pt x="212557" y="507253"/>
                </a:lnTo>
                <a:lnTo>
                  <a:pt x="244046" y="486922"/>
                </a:lnTo>
                <a:lnTo>
                  <a:pt x="277470" y="470958"/>
                </a:lnTo>
                <a:lnTo>
                  <a:pt x="311626" y="456936"/>
                </a:lnTo>
                <a:lnTo>
                  <a:pt x="345310" y="442426"/>
                </a:lnTo>
                <a:lnTo>
                  <a:pt x="406456" y="402232"/>
                </a:lnTo>
                <a:lnTo>
                  <a:pt x="431512" y="371694"/>
                </a:lnTo>
                <a:lnTo>
                  <a:pt x="451287" y="330956"/>
                </a:lnTo>
                <a:lnTo>
                  <a:pt x="463636" y="287413"/>
                </a:lnTo>
                <a:lnTo>
                  <a:pt x="469107" y="245976"/>
                </a:lnTo>
                <a:lnTo>
                  <a:pt x="468250" y="206894"/>
                </a:lnTo>
                <a:lnTo>
                  <a:pt x="449744" y="136784"/>
                </a:lnTo>
                <a:lnTo>
                  <a:pt x="412506" y="79060"/>
                </a:lnTo>
                <a:lnTo>
                  <a:pt x="360924" y="35702"/>
                </a:lnTo>
                <a:lnTo>
                  <a:pt x="299386" y="8689"/>
                </a:lnTo>
                <a:lnTo>
                  <a:pt x="266254" y="1930"/>
                </a:lnTo>
                <a:lnTo>
                  <a:pt x="232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95300" y="1322211"/>
            <a:ext cx="705040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C656-D534-4182-A633-C3A0D341D619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1C37-D708-4785-AD24-0BF9B82E86C0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BD500-10C8-47CA-BBD8-E61B62D15CE6}" type="datetime1">
              <a:rPr lang="en-US" smtClean="0"/>
              <a:t>9/9/2025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89A0-FEF0-42E7-8FFF-AF906E633FDC}" type="datetime1">
              <a:rPr lang="en-US" smtClean="0"/>
              <a:t>9/9/2025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E522-73F7-4364-BA26-A0AEC90CAC88}" type="datetime1">
              <a:rPr lang="en-US" smtClean="0"/>
              <a:t>9/9/2025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947150" y="0"/>
            <a:ext cx="3244850" cy="6858000"/>
          </a:xfrm>
          <a:custGeom>
            <a:avLst/>
            <a:gdLst/>
            <a:ahLst/>
            <a:cxnLst/>
            <a:rect l="l" t="t" r="r" b="b"/>
            <a:pathLst>
              <a:path w="3244850" h="6858000">
                <a:moveTo>
                  <a:pt x="3244850" y="0"/>
                </a:moveTo>
                <a:lnTo>
                  <a:pt x="0" y="0"/>
                </a:lnTo>
                <a:lnTo>
                  <a:pt x="0" y="6858000"/>
                </a:lnTo>
                <a:lnTo>
                  <a:pt x="3244850" y="6858000"/>
                </a:lnTo>
                <a:lnTo>
                  <a:pt x="324485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94715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25330" y="5938106"/>
            <a:ext cx="616545" cy="15488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396872" y="6111696"/>
            <a:ext cx="186715" cy="17718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47945" y="6132645"/>
            <a:ext cx="805224" cy="152273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894975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621812" y="5777572"/>
            <a:ext cx="962562" cy="196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50961" y="5780733"/>
            <a:ext cx="572098" cy="1903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61194"/>
            <a:ext cx="664146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0" y="2710179"/>
            <a:ext cx="7282180" cy="369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9F5F-CB56-435E-BA8A-AAFBCF2FCC0E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20.png"/><Relationship Id="rId5" Type="http://schemas.openxmlformats.org/officeDocument/2006/relationships/image" Target="../media/image3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44.png"/><Relationship Id="rId5" Type="http://schemas.openxmlformats.org/officeDocument/2006/relationships/image" Target="../media/image3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53.png"/><Relationship Id="rId5" Type="http://schemas.openxmlformats.org/officeDocument/2006/relationships/image" Target="../media/image3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2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églalap 12">
            <a:extLst>
              <a:ext uri="{FF2B5EF4-FFF2-40B4-BE49-F238E27FC236}">
                <a16:creationId xmlns:a16="http://schemas.microsoft.com/office/drawing/2014/main" id="{A70CA309-3F4C-4238-B71D-3E955D2260DC}"/>
              </a:ext>
            </a:extLst>
          </p:cNvPr>
          <p:cNvSpPr/>
          <p:nvPr/>
        </p:nvSpPr>
        <p:spPr>
          <a:xfrm>
            <a:off x="-76200" y="3152238"/>
            <a:ext cx="3117850" cy="674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A49673E3-77F4-4027-B73E-7F0C47B78C5F}"/>
              </a:ext>
            </a:extLst>
          </p:cNvPr>
          <p:cNvSpPr txBox="1">
            <a:spLocks/>
          </p:cNvSpPr>
          <p:nvPr/>
        </p:nvSpPr>
        <p:spPr>
          <a:xfrm>
            <a:off x="495300" y="1143000"/>
            <a:ext cx="7050405" cy="19364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ea typeface="+mj-ea"/>
                <a:cs typeface="Aptos"/>
              </a:defRPr>
            </a:lvl1pPr>
          </a:lstStyle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de-DE" spc="-10" dirty="0">
                <a:solidFill>
                  <a:srgbClr val="FFFFFF"/>
                </a:solidFill>
              </a:rPr>
              <a:t>DER WEG DER BIOMASSE – VOM WALD BIS ZUR HEIZUNG</a:t>
            </a:r>
            <a:endParaRPr lang="hu-HU" spc="-30" dirty="0">
              <a:solidFill>
                <a:srgbClr val="FFFFFF"/>
              </a:solidFill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404568E8-8753-48A3-97DD-E58C67688CE3}"/>
              </a:ext>
            </a:extLst>
          </p:cNvPr>
          <p:cNvSpPr/>
          <p:nvPr/>
        </p:nvSpPr>
        <p:spPr>
          <a:xfrm>
            <a:off x="381000" y="3152238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" name="object 6">
            <a:extLst>
              <a:ext uri="{FF2B5EF4-FFF2-40B4-BE49-F238E27FC236}">
                <a16:creationId xmlns:a16="http://schemas.microsoft.com/office/drawing/2014/main" id="{DCD9ED56-229D-4F6D-B681-C23DF117FF7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90930" y="3414651"/>
            <a:ext cx="616545" cy="154880"/>
          </a:xfrm>
          <a:prstGeom prst="rect">
            <a:avLst/>
          </a:prstGeom>
        </p:spPr>
      </p:pic>
      <p:pic>
        <p:nvPicPr>
          <p:cNvPr id="8" name="object 7">
            <a:extLst>
              <a:ext uri="{FF2B5EF4-FFF2-40B4-BE49-F238E27FC236}">
                <a16:creationId xmlns:a16="http://schemas.microsoft.com/office/drawing/2014/main" id="{14952240-7D3A-4184-9CB5-22EB7D5ABA1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62472" y="3588241"/>
            <a:ext cx="186715" cy="177181"/>
          </a:xfrm>
          <a:prstGeom prst="rect">
            <a:avLst/>
          </a:prstGeom>
        </p:spPr>
      </p:pic>
      <p:pic>
        <p:nvPicPr>
          <p:cNvPr id="9" name="object 8">
            <a:extLst>
              <a:ext uri="{FF2B5EF4-FFF2-40B4-BE49-F238E27FC236}">
                <a16:creationId xmlns:a16="http://schemas.microsoft.com/office/drawing/2014/main" id="{0804D043-CCF4-4641-AC96-F5B0D4A1303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3545" y="3609190"/>
            <a:ext cx="805224" cy="152273"/>
          </a:xfrm>
          <a:prstGeom prst="rect">
            <a:avLst/>
          </a:prstGeom>
        </p:spPr>
      </p:pic>
      <p:sp>
        <p:nvSpPr>
          <p:cNvPr id="10" name="object 9">
            <a:extLst>
              <a:ext uri="{FF2B5EF4-FFF2-40B4-BE49-F238E27FC236}">
                <a16:creationId xmlns:a16="http://schemas.microsoft.com/office/drawing/2014/main" id="{D9BDB03B-08A5-4896-A51F-5E33976D65D2}"/>
              </a:ext>
            </a:extLst>
          </p:cNvPr>
          <p:cNvSpPr/>
          <p:nvPr/>
        </p:nvSpPr>
        <p:spPr>
          <a:xfrm>
            <a:off x="415353" y="3559692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0">
            <a:extLst>
              <a:ext uri="{FF2B5EF4-FFF2-40B4-BE49-F238E27FC236}">
                <a16:creationId xmlns:a16="http://schemas.microsoft.com/office/drawing/2014/main" id="{836CBFE2-E5D0-479A-AE18-7E73399EFFE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7412" y="3254117"/>
            <a:ext cx="962562" cy="196100"/>
          </a:xfrm>
          <a:prstGeom prst="rect">
            <a:avLst/>
          </a:prstGeom>
        </p:spPr>
      </p:pic>
      <p:pic>
        <p:nvPicPr>
          <p:cNvPr id="12" name="object 11">
            <a:extLst>
              <a:ext uri="{FF2B5EF4-FFF2-40B4-BE49-F238E27FC236}">
                <a16:creationId xmlns:a16="http://schemas.microsoft.com/office/drawing/2014/main" id="{0BB6FDE5-9E72-471C-B3C2-AB09A2A86AE5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6561" y="3257278"/>
            <a:ext cx="572098" cy="190326"/>
          </a:xfrm>
          <a:prstGeom prst="rect">
            <a:avLst/>
          </a:prstGeom>
        </p:spPr>
      </p:pic>
      <p:grpSp>
        <p:nvGrpSpPr>
          <p:cNvPr id="54" name="Csoportba foglalás 53">
            <a:extLst>
              <a:ext uri="{FF2B5EF4-FFF2-40B4-BE49-F238E27FC236}">
                <a16:creationId xmlns:a16="http://schemas.microsoft.com/office/drawing/2014/main" id="{5F219540-360A-47AE-8B37-0BB37D35E7E5}"/>
              </a:ext>
            </a:extLst>
          </p:cNvPr>
          <p:cNvGrpSpPr>
            <a:grpSpLocks noChangeAspect="1"/>
          </p:cNvGrpSpPr>
          <p:nvPr/>
        </p:nvGrpSpPr>
        <p:grpSpPr>
          <a:xfrm>
            <a:off x="5897590" y="1889595"/>
            <a:ext cx="5792183" cy="4680000"/>
            <a:chOff x="10863277" y="2279978"/>
            <a:chExt cx="8733472" cy="7056528"/>
          </a:xfrm>
        </p:grpSpPr>
        <p:pic>
          <p:nvPicPr>
            <p:cNvPr id="55" name="object 11">
              <a:extLst>
                <a:ext uri="{FF2B5EF4-FFF2-40B4-BE49-F238E27FC236}">
                  <a16:creationId xmlns:a16="http://schemas.microsoft.com/office/drawing/2014/main" id="{C44BAC5E-5EF7-441C-A1E1-C20625F9AEF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096678" y="5712488"/>
              <a:ext cx="220519" cy="374797"/>
            </a:xfrm>
            <a:prstGeom prst="rect">
              <a:avLst/>
            </a:prstGeom>
          </p:spPr>
        </p:pic>
        <p:sp>
          <p:nvSpPr>
            <p:cNvPr id="56" name="object 13">
              <a:extLst>
                <a:ext uri="{FF2B5EF4-FFF2-40B4-BE49-F238E27FC236}">
                  <a16:creationId xmlns:a16="http://schemas.microsoft.com/office/drawing/2014/main" id="{22D99E13-9231-4704-9EFF-57751158A8EF}"/>
                </a:ext>
              </a:extLst>
            </p:cNvPr>
            <p:cNvSpPr/>
            <p:nvPr/>
          </p:nvSpPr>
          <p:spPr>
            <a:xfrm>
              <a:off x="15618469" y="7438908"/>
              <a:ext cx="2021205" cy="402590"/>
            </a:xfrm>
            <a:custGeom>
              <a:avLst/>
              <a:gdLst/>
              <a:ahLst/>
              <a:cxnLst/>
              <a:rect l="l" t="t" r="r" b="b"/>
              <a:pathLst>
                <a:path w="2021205" h="402590">
                  <a:moveTo>
                    <a:pt x="2021192" y="0"/>
                  </a:moveTo>
                  <a:lnTo>
                    <a:pt x="0" y="0"/>
                  </a:lnTo>
                  <a:lnTo>
                    <a:pt x="0" y="200660"/>
                  </a:lnTo>
                  <a:lnTo>
                    <a:pt x="99885" y="200660"/>
                  </a:lnTo>
                  <a:lnTo>
                    <a:pt x="99885" y="402590"/>
                  </a:lnTo>
                  <a:lnTo>
                    <a:pt x="2021192" y="402590"/>
                  </a:lnTo>
                  <a:lnTo>
                    <a:pt x="2021192" y="200660"/>
                  </a:lnTo>
                  <a:lnTo>
                    <a:pt x="2021192" y="0"/>
                  </a:lnTo>
                  <a:close/>
                </a:path>
              </a:pathLst>
            </a:custGeom>
            <a:solidFill>
              <a:srgbClr val="F7F8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57" name="Csoportba foglalás 56">
              <a:extLst>
                <a:ext uri="{FF2B5EF4-FFF2-40B4-BE49-F238E27FC236}">
                  <a16:creationId xmlns:a16="http://schemas.microsoft.com/office/drawing/2014/main" id="{0546AEE2-8B38-481C-A231-84D4D343F78D}"/>
                </a:ext>
              </a:extLst>
            </p:cNvPr>
            <p:cNvGrpSpPr/>
            <p:nvPr/>
          </p:nvGrpSpPr>
          <p:grpSpPr>
            <a:xfrm>
              <a:off x="10863277" y="2279978"/>
              <a:ext cx="8733472" cy="7056528"/>
              <a:chOff x="10863277" y="2279978"/>
              <a:chExt cx="8733472" cy="7056528"/>
            </a:xfrm>
          </p:grpSpPr>
          <p:pic>
            <p:nvPicPr>
              <p:cNvPr id="58" name="object 7">
                <a:extLst>
                  <a:ext uri="{FF2B5EF4-FFF2-40B4-BE49-F238E27FC236}">
                    <a16:creationId xmlns:a16="http://schemas.microsoft.com/office/drawing/2014/main" id="{B844A94C-9DDD-4C20-BD30-4DF975FF19BB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0863277" y="2937250"/>
                <a:ext cx="5375447" cy="5023687"/>
              </a:xfrm>
              <a:prstGeom prst="rect">
                <a:avLst/>
              </a:prstGeom>
            </p:spPr>
          </p:pic>
          <p:pic>
            <p:nvPicPr>
              <p:cNvPr id="59" name="object 8">
                <a:extLst>
                  <a:ext uri="{FF2B5EF4-FFF2-40B4-BE49-F238E27FC236}">
                    <a16:creationId xmlns:a16="http://schemas.microsoft.com/office/drawing/2014/main" id="{B0D73A5B-CF34-47FA-B4E5-40D3382C595A}"/>
                  </a:ext>
                </a:extLst>
              </p:cNvPr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2693561" y="8070807"/>
                <a:ext cx="1424716" cy="1265699"/>
              </a:xfrm>
              <a:prstGeom prst="rect">
                <a:avLst/>
              </a:prstGeom>
            </p:spPr>
          </p:pic>
          <p:sp>
            <p:nvSpPr>
              <p:cNvPr id="60" name="object 9">
                <a:extLst>
                  <a:ext uri="{FF2B5EF4-FFF2-40B4-BE49-F238E27FC236}">
                    <a16:creationId xmlns:a16="http://schemas.microsoft.com/office/drawing/2014/main" id="{236D192F-A97B-4078-839E-DBAA86FEAD9B}"/>
                  </a:ext>
                </a:extLst>
              </p:cNvPr>
              <p:cNvSpPr/>
              <p:nvPr/>
            </p:nvSpPr>
            <p:spPr>
              <a:xfrm>
                <a:off x="12096712" y="2314836"/>
                <a:ext cx="1140460" cy="534670"/>
              </a:xfrm>
              <a:custGeom>
                <a:avLst/>
                <a:gdLst/>
                <a:ahLst/>
                <a:cxnLst/>
                <a:rect l="l" t="t" r="r" b="b"/>
                <a:pathLst>
                  <a:path w="1140459" h="534669">
                    <a:moveTo>
                      <a:pt x="298640" y="180689"/>
                    </a:moveTo>
                    <a:lnTo>
                      <a:pt x="253203" y="187168"/>
                    </a:lnTo>
                    <a:lnTo>
                      <a:pt x="185659" y="229410"/>
                    </a:lnTo>
                    <a:lnTo>
                      <a:pt x="159128" y="274829"/>
                    </a:lnTo>
                    <a:lnTo>
                      <a:pt x="150822" y="318509"/>
                    </a:lnTo>
                    <a:lnTo>
                      <a:pt x="152419" y="352361"/>
                    </a:lnTo>
                    <a:lnTo>
                      <a:pt x="155597" y="368296"/>
                    </a:lnTo>
                    <a:lnTo>
                      <a:pt x="83096" y="368296"/>
                    </a:lnTo>
                    <a:lnTo>
                      <a:pt x="50751" y="374826"/>
                    </a:lnTo>
                    <a:lnTo>
                      <a:pt x="24338" y="392634"/>
                    </a:lnTo>
                    <a:lnTo>
                      <a:pt x="6530" y="419047"/>
                    </a:lnTo>
                    <a:lnTo>
                      <a:pt x="0" y="451392"/>
                    </a:lnTo>
                    <a:lnTo>
                      <a:pt x="6507" y="483679"/>
                    </a:lnTo>
                    <a:lnTo>
                      <a:pt x="24258" y="510063"/>
                    </a:lnTo>
                    <a:lnTo>
                      <a:pt x="50596" y="527884"/>
                    </a:lnTo>
                    <a:lnTo>
                      <a:pt x="83583" y="534626"/>
                    </a:lnTo>
                    <a:lnTo>
                      <a:pt x="1029277" y="534626"/>
                    </a:lnTo>
                    <a:lnTo>
                      <a:pt x="1068426" y="506697"/>
                    </a:lnTo>
                    <a:lnTo>
                      <a:pt x="1099224" y="472744"/>
                    </a:lnTo>
                    <a:lnTo>
                      <a:pt x="1121507" y="434564"/>
                    </a:lnTo>
                    <a:lnTo>
                      <a:pt x="1135110" y="393953"/>
                    </a:lnTo>
                    <a:lnTo>
                      <a:pt x="1139867" y="352710"/>
                    </a:lnTo>
                    <a:lnTo>
                      <a:pt x="1135614" y="312631"/>
                    </a:lnTo>
                    <a:lnTo>
                      <a:pt x="1122185" y="275513"/>
                    </a:lnTo>
                    <a:lnTo>
                      <a:pt x="1099942" y="243316"/>
                    </a:lnTo>
                    <a:lnTo>
                      <a:pt x="1077505" y="223410"/>
                    </a:lnTo>
                    <a:lnTo>
                      <a:pt x="822226" y="223410"/>
                    </a:lnTo>
                    <a:lnTo>
                      <a:pt x="821788" y="216970"/>
                    </a:lnTo>
                    <a:lnTo>
                      <a:pt x="397097" y="216970"/>
                    </a:lnTo>
                    <a:lnTo>
                      <a:pt x="384677" y="207703"/>
                    </a:lnTo>
                    <a:lnTo>
                      <a:pt x="363594" y="195712"/>
                    </a:lnTo>
                    <a:lnTo>
                      <a:pt x="334649" y="185280"/>
                    </a:lnTo>
                    <a:lnTo>
                      <a:pt x="298640" y="180689"/>
                    </a:lnTo>
                    <a:close/>
                  </a:path>
                  <a:path w="1140459" h="534669">
                    <a:moveTo>
                      <a:pt x="951725" y="180304"/>
                    </a:moveTo>
                    <a:lnTo>
                      <a:pt x="907694" y="184799"/>
                    </a:lnTo>
                    <a:lnTo>
                      <a:pt x="864005" y="198914"/>
                    </a:lnTo>
                    <a:lnTo>
                      <a:pt x="822226" y="223410"/>
                    </a:lnTo>
                    <a:lnTo>
                      <a:pt x="1077505" y="223410"/>
                    </a:lnTo>
                    <a:lnTo>
                      <a:pt x="1070246" y="216970"/>
                    </a:lnTo>
                    <a:lnTo>
                      <a:pt x="1034548" y="197133"/>
                    </a:lnTo>
                    <a:lnTo>
                      <a:pt x="994532" y="184669"/>
                    </a:lnTo>
                    <a:lnTo>
                      <a:pt x="951725" y="180304"/>
                    </a:lnTo>
                    <a:close/>
                  </a:path>
                  <a:path w="1140459" h="534669">
                    <a:moveTo>
                      <a:pt x="642587" y="0"/>
                    </a:moveTo>
                    <a:lnTo>
                      <a:pt x="582310" y="702"/>
                    </a:lnTo>
                    <a:lnTo>
                      <a:pt x="537958" y="11570"/>
                    </a:lnTo>
                    <a:lnTo>
                      <a:pt x="477011" y="46322"/>
                    </a:lnTo>
                    <a:lnTo>
                      <a:pt x="443913" y="80684"/>
                    </a:lnTo>
                    <a:lnTo>
                      <a:pt x="418952" y="121595"/>
                    </a:lnTo>
                    <a:lnTo>
                      <a:pt x="403043" y="167532"/>
                    </a:lnTo>
                    <a:lnTo>
                      <a:pt x="397097" y="216970"/>
                    </a:lnTo>
                    <a:lnTo>
                      <a:pt x="821788" y="216970"/>
                    </a:lnTo>
                    <a:lnTo>
                      <a:pt x="818845" y="173701"/>
                    </a:lnTo>
                    <a:lnTo>
                      <a:pt x="805138" y="127083"/>
                    </a:lnTo>
                    <a:lnTo>
                      <a:pt x="781997" y="85182"/>
                    </a:lnTo>
                    <a:lnTo>
                      <a:pt x="750315" y="49623"/>
                    </a:lnTo>
                    <a:lnTo>
                      <a:pt x="710983" y="22034"/>
                    </a:lnTo>
                    <a:lnTo>
                      <a:pt x="642587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1" name="object 10">
                <a:extLst>
                  <a:ext uri="{FF2B5EF4-FFF2-40B4-BE49-F238E27FC236}">
                    <a16:creationId xmlns:a16="http://schemas.microsoft.com/office/drawing/2014/main" id="{721CDB8B-D9EA-4196-BDE9-C0F360D2EDAC}"/>
                  </a:ext>
                </a:extLst>
              </p:cNvPr>
              <p:cNvSpPr/>
              <p:nvPr/>
            </p:nvSpPr>
            <p:spPr>
              <a:xfrm>
                <a:off x="12063586" y="2279978"/>
                <a:ext cx="5253990" cy="3653154"/>
              </a:xfrm>
              <a:custGeom>
                <a:avLst/>
                <a:gdLst/>
                <a:ahLst/>
                <a:cxnLst/>
                <a:rect l="l" t="t" r="r" b="b"/>
                <a:pathLst>
                  <a:path w="5253990" h="3653154">
                    <a:moveTo>
                      <a:pt x="1206106" y="386308"/>
                    </a:moveTo>
                    <a:lnTo>
                      <a:pt x="1200873" y="339471"/>
                    </a:lnTo>
                    <a:lnTo>
                      <a:pt x="1184744" y="295198"/>
                    </a:lnTo>
                    <a:lnTo>
                      <a:pt x="1150277" y="248285"/>
                    </a:lnTo>
                    <a:lnTo>
                      <a:pt x="1102067" y="211988"/>
                    </a:lnTo>
                    <a:lnTo>
                      <a:pt x="1045984" y="189776"/>
                    </a:lnTo>
                    <a:lnTo>
                      <a:pt x="984542" y="182041"/>
                    </a:lnTo>
                    <a:lnTo>
                      <a:pt x="946543" y="184962"/>
                    </a:lnTo>
                    <a:lnTo>
                      <a:pt x="908494" y="194005"/>
                    </a:lnTo>
                    <a:lnTo>
                      <a:pt x="884313" y="204038"/>
                    </a:lnTo>
                    <a:lnTo>
                      <a:pt x="879792" y="181356"/>
                    </a:lnTo>
                    <a:lnTo>
                      <a:pt x="854252" y="119811"/>
                    </a:lnTo>
                    <a:lnTo>
                      <a:pt x="813714" y="67475"/>
                    </a:lnTo>
                    <a:lnTo>
                      <a:pt x="812253" y="66243"/>
                    </a:lnTo>
                    <a:lnTo>
                      <a:pt x="788314" y="45808"/>
                    </a:lnTo>
                    <a:lnTo>
                      <a:pt x="730808" y="14592"/>
                    </a:lnTo>
                    <a:lnTo>
                      <a:pt x="674636" y="1384"/>
                    </a:lnTo>
                    <a:lnTo>
                      <a:pt x="648500" y="0"/>
                    </a:lnTo>
                    <a:lnTo>
                      <a:pt x="606361" y="3467"/>
                    </a:lnTo>
                    <a:lnTo>
                      <a:pt x="548093" y="19723"/>
                    </a:lnTo>
                    <a:lnTo>
                      <a:pt x="505548" y="43103"/>
                    </a:lnTo>
                    <a:lnTo>
                      <a:pt x="455066" y="89954"/>
                    </a:lnTo>
                    <a:lnTo>
                      <a:pt x="419239" y="148640"/>
                    </a:lnTo>
                    <a:lnTo>
                      <a:pt x="403872" y="197700"/>
                    </a:lnTo>
                    <a:lnTo>
                      <a:pt x="403694" y="197637"/>
                    </a:lnTo>
                    <a:lnTo>
                      <a:pt x="403694" y="198513"/>
                    </a:lnTo>
                    <a:lnTo>
                      <a:pt x="400227" y="214541"/>
                    </a:lnTo>
                    <a:lnTo>
                      <a:pt x="400113" y="215074"/>
                    </a:lnTo>
                    <a:lnTo>
                      <a:pt x="400062" y="215277"/>
                    </a:lnTo>
                    <a:lnTo>
                      <a:pt x="403694" y="198513"/>
                    </a:lnTo>
                    <a:lnTo>
                      <a:pt x="403694" y="197637"/>
                    </a:lnTo>
                    <a:lnTo>
                      <a:pt x="394563" y="193789"/>
                    </a:lnTo>
                    <a:lnTo>
                      <a:pt x="375856" y="188023"/>
                    </a:lnTo>
                    <a:lnTo>
                      <a:pt x="354952" y="184010"/>
                    </a:lnTo>
                    <a:lnTo>
                      <a:pt x="331965" y="182435"/>
                    </a:lnTo>
                    <a:lnTo>
                      <a:pt x="330885" y="182435"/>
                    </a:lnTo>
                    <a:lnTo>
                      <a:pt x="275386" y="190728"/>
                    </a:lnTo>
                    <a:lnTo>
                      <a:pt x="234670" y="208559"/>
                    </a:lnTo>
                    <a:lnTo>
                      <a:pt x="203682" y="232181"/>
                    </a:lnTo>
                    <a:lnTo>
                      <a:pt x="172237" y="273354"/>
                    </a:lnTo>
                    <a:lnTo>
                      <a:pt x="154952" y="320255"/>
                    </a:lnTo>
                    <a:lnTo>
                      <a:pt x="153250" y="330022"/>
                    </a:lnTo>
                    <a:lnTo>
                      <a:pt x="153250" y="395236"/>
                    </a:lnTo>
                    <a:lnTo>
                      <a:pt x="151422" y="380326"/>
                    </a:lnTo>
                    <a:lnTo>
                      <a:pt x="153136" y="394220"/>
                    </a:lnTo>
                    <a:lnTo>
                      <a:pt x="153250" y="395236"/>
                    </a:lnTo>
                    <a:lnTo>
                      <a:pt x="153250" y="330022"/>
                    </a:lnTo>
                    <a:lnTo>
                      <a:pt x="152387" y="334975"/>
                    </a:lnTo>
                    <a:lnTo>
                      <a:pt x="151028" y="348919"/>
                    </a:lnTo>
                    <a:lnTo>
                      <a:pt x="150609" y="361899"/>
                    </a:lnTo>
                    <a:lnTo>
                      <a:pt x="150964" y="370039"/>
                    </a:lnTo>
                    <a:lnTo>
                      <a:pt x="116217" y="370039"/>
                    </a:lnTo>
                    <a:lnTo>
                      <a:pt x="70980" y="379183"/>
                    </a:lnTo>
                    <a:lnTo>
                      <a:pt x="34036" y="404075"/>
                    </a:lnTo>
                    <a:lnTo>
                      <a:pt x="9156" y="441020"/>
                    </a:lnTo>
                    <a:lnTo>
                      <a:pt x="0" y="486257"/>
                    </a:lnTo>
                    <a:lnTo>
                      <a:pt x="2362" y="509600"/>
                    </a:lnTo>
                    <a:lnTo>
                      <a:pt x="19799" y="551154"/>
                    </a:lnTo>
                    <a:lnTo>
                      <a:pt x="51054" y="582485"/>
                    </a:lnTo>
                    <a:lnTo>
                      <a:pt x="92544" y="600049"/>
                    </a:lnTo>
                    <a:lnTo>
                      <a:pt x="117309" y="602615"/>
                    </a:lnTo>
                    <a:lnTo>
                      <a:pt x="168033" y="602615"/>
                    </a:lnTo>
                    <a:lnTo>
                      <a:pt x="168135" y="536371"/>
                    </a:lnTo>
                    <a:lnTo>
                      <a:pt x="117500" y="536371"/>
                    </a:lnTo>
                    <a:lnTo>
                      <a:pt x="106006" y="535190"/>
                    </a:lnTo>
                    <a:lnTo>
                      <a:pt x="70142" y="505675"/>
                    </a:lnTo>
                    <a:lnTo>
                      <a:pt x="66243" y="486257"/>
                    </a:lnTo>
                    <a:lnTo>
                      <a:pt x="67233" y="476440"/>
                    </a:lnTo>
                    <a:lnTo>
                      <a:pt x="67259" y="476148"/>
                    </a:lnTo>
                    <a:lnTo>
                      <a:pt x="96761" y="440194"/>
                    </a:lnTo>
                    <a:lnTo>
                      <a:pt x="116217" y="436283"/>
                    </a:lnTo>
                    <a:lnTo>
                      <a:pt x="188722" y="436283"/>
                    </a:lnTo>
                    <a:lnTo>
                      <a:pt x="196354" y="435394"/>
                    </a:lnTo>
                    <a:lnTo>
                      <a:pt x="203466" y="432828"/>
                    </a:lnTo>
                    <a:lnTo>
                      <a:pt x="209804" y="428713"/>
                    </a:lnTo>
                    <a:lnTo>
                      <a:pt x="215112" y="423164"/>
                    </a:lnTo>
                    <a:lnTo>
                      <a:pt x="218935" y="416687"/>
                    </a:lnTo>
                    <a:lnTo>
                      <a:pt x="219024" y="416560"/>
                    </a:lnTo>
                    <a:lnTo>
                      <a:pt x="220408" y="412102"/>
                    </a:lnTo>
                    <a:lnTo>
                      <a:pt x="221272" y="409346"/>
                    </a:lnTo>
                    <a:lnTo>
                      <a:pt x="221653" y="404075"/>
                    </a:lnTo>
                    <a:lnTo>
                      <a:pt x="221716" y="403161"/>
                    </a:lnTo>
                    <a:lnTo>
                      <a:pt x="221818" y="401802"/>
                    </a:lnTo>
                    <a:lnTo>
                      <a:pt x="220611" y="394220"/>
                    </a:lnTo>
                    <a:lnTo>
                      <a:pt x="217208" y="370039"/>
                    </a:lnTo>
                    <a:lnTo>
                      <a:pt x="216890" y="362686"/>
                    </a:lnTo>
                    <a:lnTo>
                      <a:pt x="216852" y="361899"/>
                    </a:lnTo>
                    <a:lnTo>
                      <a:pt x="217093" y="354342"/>
                    </a:lnTo>
                    <a:lnTo>
                      <a:pt x="217131" y="353085"/>
                    </a:lnTo>
                    <a:lnTo>
                      <a:pt x="225780" y="314706"/>
                    </a:lnTo>
                    <a:lnTo>
                      <a:pt x="249605" y="279908"/>
                    </a:lnTo>
                    <a:lnTo>
                      <a:pt x="288112" y="256260"/>
                    </a:lnTo>
                    <a:lnTo>
                      <a:pt x="326936" y="248678"/>
                    </a:lnTo>
                    <a:lnTo>
                      <a:pt x="331520" y="248678"/>
                    </a:lnTo>
                    <a:lnTo>
                      <a:pt x="346887" y="249720"/>
                    </a:lnTo>
                    <a:lnTo>
                      <a:pt x="346481" y="249720"/>
                    </a:lnTo>
                    <a:lnTo>
                      <a:pt x="359702" y="252260"/>
                    </a:lnTo>
                    <a:lnTo>
                      <a:pt x="399326" y="270052"/>
                    </a:lnTo>
                    <a:lnTo>
                      <a:pt x="409105" y="277355"/>
                    </a:lnTo>
                    <a:lnTo>
                      <a:pt x="417106" y="282257"/>
                    </a:lnTo>
                    <a:lnTo>
                      <a:pt x="425958" y="284695"/>
                    </a:lnTo>
                    <a:lnTo>
                      <a:pt x="434822" y="284695"/>
                    </a:lnTo>
                    <a:lnTo>
                      <a:pt x="463334" y="252260"/>
                    </a:lnTo>
                    <a:lnTo>
                      <a:pt x="465480" y="225463"/>
                    </a:lnTo>
                    <a:lnTo>
                      <a:pt x="471068" y="199682"/>
                    </a:lnTo>
                    <a:lnTo>
                      <a:pt x="491756" y="152527"/>
                    </a:lnTo>
                    <a:lnTo>
                      <a:pt x="523684" y="113347"/>
                    </a:lnTo>
                    <a:lnTo>
                      <a:pt x="565226" y="84543"/>
                    </a:lnTo>
                    <a:lnTo>
                      <a:pt x="617029" y="68834"/>
                    </a:lnTo>
                    <a:lnTo>
                      <a:pt x="648500" y="66243"/>
                    </a:lnTo>
                    <a:lnTo>
                      <a:pt x="667562" y="67246"/>
                    </a:lnTo>
                    <a:lnTo>
                      <a:pt x="707694" y="76669"/>
                    </a:lnTo>
                    <a:lnTo>
                      <a:pt x="748944" y="99085"/>
                    </a:lnTo>
                    <a:lnTo>
                      <a:pt x="783386" y="132829"/>
                    </a:lnTo>
                    <a:lnTo>
                      <a:pt x="807821" y="175006"/>
                    </a:lnTo>
                    <a:lnTo>
                      <a:pt x="820737" y="223227"/>
                    </a:lnTo>
                    <a:lnTo>
                      <a:pt x="822401" y="258279"/>
                    </a:lnTo>
                    <a:lnTo>
                      <a:pt x="823125" y="265455"/>
                    </a:lnTo>
                    <a:lnTo>
                      <a:pt x="857872" y="291299"/>
                    </a:lnTo>
                    <a:lnTo>
                      <a:pt x="866863" y="289331"/>
                    </a:lnTo>
                    <a:lnTo>
                      <a:pt x="875106" y="284861"/>
                    </a:lnTo>
                    <a:lnTo>
                      <a:pt x="901496" y="268401"/>
                    </a:lnTo>
                    <a:lnTo>
                      <a:pt x="922604" y="259626"/>
                    </a:lnTo>
                    <a:lnTo>
                      <a:pt x="928852" y="257035"/>
                    </a:lnTo>
                    <a:lnTo>
                      <a:pt x="956691" y="250431"/>
                    </a:lnTo>
                    <a:lnTo>
                      <a:pt x="984542" y="248285"/>
                    </a:lnTo>
                    <a:lnTo>
                      <a:pt x="1007414" y="249720"/>
                    </a:lnTo>
                    <a:lnTo>
                      <a:pt x="1050505" y="260743"/>
                    </a:lnTo>
                    <a:lnTo>
                      <a:pt x="1087526" y="281241"/>
                    </a:lnTo>
                    <a:lnTo>
                      <a:pt x="1115720" y="309283"/>
                    </a:lnTo>
                    <a:lnTo>
                      <a:pt x="1136319" y="354342"/>
                    </a:lnTo>
                    <a:lnTo>
                      <a:pt x="1139786" y="384721"/>
                    </a:lnTo>
                    <a:lnTo>
                      <a:pt x="1139875" y="386308"/>
                    </a:lnTo>
                    <a:lnTo>
                      <a:pt x="1138516" y="406031"/>
                    </a:lnTo>
                    <a:lnTo>
                      <a:pt x="1138402" y="407733"/>
                    </a:lnTo>
                    <a:lnTo>
                      <a:pt x="1133957" y="429425"/>
                    </a:lnTo>
                    <a:lnTo>
                      <a:pt x="1116241" y="471754"/>
                    </a:lnTo>
                    <a:lnTo>
                      <a:pt x="1086916" y="509854"/>
                    </a:lnTo>
                    <a:lnTo>
                      <a:pt x="1052652" y="536371"/>
                    </a:lnTo>
                    <a:lnTo>
                      <a:pt x="168224" y="536371"/>
                    </a:lnTo>
                    <a:lnTo>
                      <a:pt x="168135" y="602615"/>
                    </a:lnTo>
                    <a:lnTo>
                      <a:pt x="1068006" y="602615"/>
                    </a:lnTo>
                    <a:lnTo>
                      <a:pt x="1073734" y="601116"/>
                    </a:lnTo>
                    <a:lnTo>
                      <a:pt x="1107998" y="579120"/>
                    </a:lnTo>
                    <a:lnTo>
                      <a:pt x="1151597" y="536371"/>
                    </a:lnTo>
                    <a:lnTo>
                      <a:pt x="1155560" y="531863"/>
                    </a:lnTo>
                    <a:lnTo>
                      <a:pt x="1173581" y="504926"/>
                    </a:lnTo>
                    <a:lnTo>
                      <a:pt x="1187691" y="476440"/>
                    </a:lnTo>
                    <a:lnTo>
                      <a:pt x="1197864" y="446874"/>
                    </a:lnTo>
                    <a:lnTo>
                      <a:pt x="1204023" y="416687"/>
                    </a:lnTo>
                    <a:lnTo>
                      <a:pt x="1206106" y="386308"/>
                    </a:lnTo>
                    <a:close/>
                  </a:path>
                  <a:path w="5253990" h="3653154">
                    <a:moveTo>
                      <a:pt x="5253609" y="3619906"/>
                    </a:moveTo>
                    <a:lnTo>
                      <a:pt x="5251005" y="3607016"/>
                    </a:lnTo>
                    <a:lnTo>
                      <a:pt x="5243906" y="3596487"/>
                    </a:lnTo>
                    <a:lnTo>
                      <a:pt x="5233378" y="3589401"/>
                    </a:lnTo>
                    <a:lnTo>
                      <a:pt x="5220487" y="3586797"/>
                    </a:lnTo>
                    <a:lnTo>
                      <a:pt x="4557484" y="3586797"/>
                    </a:lnTo>
                    <a:lnTo>
                      <a:pt x="4544593" y="3589401"/>
                    </a:lnTo>
                    <a:lnTo>
                      <a:pt x="4534065" y="3596487"/>
                    </a:lnTo>
                    <a:lnTo>
                      <a:pt x="4526966" y="3607016"/>
                    </a:lnTo>
                    <a:lnTo>
                      <a:pt x="4524362" y="3619906"/>
                    </a:lnTo>
                    <a:lnTo>
                      <a:pt x="4526966" y="3632809"/>
                    </a:lnTo>
                    <a:lnTo>
                      <a:pt x="4534065" y="3643338"/>
                    </a:lnTo>
                    <a:lnTo>
                      <a:pt x="4544593" y="3650424"/>
                    </a:lnTo>
                    <a:lnTo>
                      <a:pt x="4557484" y="3653028"/>
                    </a:lnTo>
                    <a:lnTo>
                      <a:pt x="5220487" y="3653028"/>
                    </a:lnTo>
                    <a:lnTo>
                      <a:pt x="5233378" y="3650424"/>
                    </a:lnTo>
                    <a:lnTo>
                      <a:pt x="5243906" y="3643338"/>
                    </a:lnTo>
                    <a:lnTo>
                      <a:pt x="5251005" y="3632809"/>
                    </a:lnTo>
                    <a:lnTo>
                      <a:pt x="5253609" y="3619906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2" name="object 12">
                <a:extLst>
                  <a:ext uri="{FF2B5EF4-FFF2-40B4-BE49-F238E27FC236}">
                    <a16:creationId xmlns:a16="http://schemas.microsoft.com/office/drawing/2014/main" id="{E3F43AC2-82CA-45E9-AB4A-9F603736041C}"/>
                  </a:ext>
                </a:extLst>
              </p:cNvPr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6964024" y="4008348"/>
                <a:ext cx="2632725" cy="3710554"/>
              </a:xfrm>
              <a:prstGeom prst="rect">
                <a:avLst/>
              </a:prstGeom>
            </p:spPr>
          </p:pic>
          <p:pic>
            <p:nvPicPr>
              <p:cNvPr id="63" name="object 14">
                <a:extLst>
                  <a:ext uri="{FF2B5EF4-FFF2-40B4-BE49-F238E27FC236}">
                    <a16:creationId xmlns:a16="http://schemas.microsoft.com/office/drawing/2014/main" id="{1505E298-C073-4652-824E-48D1D0487060}"/>
                  </a:ext>
                </a:extLst>
              </p:cNvPr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5585353" y="6649420"/>
                <a:ext cx="2824810" cy="1406961"/>
              </a:xfrm>
              <a:prstGeom prst="rect">
                <a:avLst/>
              </a:prstGeom>
            </p:spPr>
          </p:pic>
        </p:grpSp>
      </p:grpSp>
      <p:sp>
        <p:nvSpPr>
          <p:cNvPr id="2" name="Téglalap 1">
            <a:extLst>
              <a:ext uri="{FF2B5EF4-FFF2-40B4-BE49-F238E27FC236}">
                <a16:creationId xmlns:a16="http://schemas.microsoft.com/office/drawing/2014/main" id="{55C1B298-8817-2E68-CC26-964EA12B842D}"/>
              </a:ext>
            </a:extLst>
          </p:cNvPr>
          <p:cNvSpPr/>
          <p:nvPr/>
        </p:nvSpPr>
        <p:spPr>
          <a:xfrm>
            <a:off x="2289639" y="3064392"/>
            <a:ext cx="1295400" cy="99060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93F4D80B-41B5-4D2E-5FB9-A10A5B8D5BA6}"/>
              </a:ext>
            </a:extLst>
          </p:cNvPr>
          <p:cNvSpPr txBox="1"/>
          <p:nvPr/>
        </p:nvSpPr>
        <p:spPr>
          <a:xfrm>
            <a:off x="557882" y="2952512"/>
            <a:ext cx="2895599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900" b="1" spc="-10" dirty="0" err="1">
                <a:solidFill>
                  <a:srgbClr val="FFFFFF"/>
                </a:solidFill>
                <a:latin typeface="Aptos"/>
                <a:cs typeface="Aptos"/>
              </a:rPr>
              <a:t>Erstellt</a:t>
            </a:r>
            <a:r>
              <a:rPr lang="hu-HU" sz="900" b="1" spc="-10" dirty="0">
                <a:solidFill>
                  <a:srgbClr val="FFFFFF"/>
                </a:solidFill>
                <a:latin typeface="Aptos"/>
                <a:cs typeface="Aptos"/>
              </a:rPr>
              <a:t> von: PP4 – Faipari Tudományos Alapítvány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15400" y="0"/>
            <a:ext cx="3276600" cy="6858000"/>
            <a:chOff x="8915400" y="0"/>
            <a:chExt cx="3276600" cy="6858000"/>
          </a:xfrm>
        </p:grpSpPr>
        <p:sp>
          <p:nvSpPr>
            <p:cNvPr id="3" name="object 3"/>
            <p:cNvSpPr/>
            <p:nvPr/>
          </p:nvSpPr>
          <p:spPr>
            <a:xfrm>
              <a:off x="8947150" y="0"/>
              <a:ext cx="3244850" cy="6858000"/>
            </a:xfrm>
            <a:custGeom>
              <a:avLst/>
              <a:gdLst/>
              <a:ahLst/>
              <a:cxnLst/>
              <a:rect l="l" t="t" r="r" b="b"/>
              <a:pathLst>
                <a:path w="3244850" h="6858000">
                  <a:moveTo>
                    <a:pt x="32448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244850" y="6858000"/>
                  </a:lnTo>
                  <a:lnTo>
                    <a:pt x="324485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91540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5330" y="5938106"/>
              <a:ext cx="616545" cy="1548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699912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4000" dirty="0"/>
              <a:t>BIOMASSE – ERNEUERBARE ENERGIEQUELLE</a:t>
            </a:r>
            <a:endParaRPr lang="hu-HU" sz="3800" spc="-10" dirty="0"/>
          </a:p>
        </p:txBody>
      </p:sp>
      <p:sp>
        <p:nvSpPr>
          <p:cNvPr id="13" name="object 13"/>
          <p:cNvSpPr txBox="1"/>
          <p:nvPr/>
        </p:nvSpPr>
        <p:spPr>
          <a:xfrm>
            <a:off x="495300" y="2017787"/>
            <a:ext cx="8877300" cy="41165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dirty="0"/>
              <a:t>Der Energiebedarf der Menschheit wächst stetig.</a:t>
            </a:r>
            <a:endParaRPr lang="hu-HU" sz="1800" dirty="0"/>
          </a:p>
          <a:p>
            <a:pPr>
              <a:lnSpc>
                <a:spcPct val="150000"/>
              </a:lnSpc>
            </a:pPr>
            <a:r>
              <a:rPr lang="de-DE" sz="1800" dirty="0"/>
              <a:t>Fossile Energieträger (z.B. Erdgas) sind endlich.</a:t>
            </a:r>
            <a:endParaRPr lang="hu-HU" sz="1800" dirty="0"/>
          </a:p>
          <a:p>
            <a:pPr>
              <a:lnSpc>
                <a:spcPct val="150000"/>
              </a:lnSpc>
            </a:pPr>
            <a:r>
              <a:rPr lang="de-DE" dirty="0"/>
              <a:t>Erneuerbare Energiequellen (Sonne, Wind, Wasser, Erdwärme, </a:t>
            </a:r>
            <a:r>
              <a:rPr lang="de-DE" b="1" dirty="0"/>
              <a:t>Biomasse</a:t>
            </a:r>
            <a:r>
              <a:rPr lang="de-DE" dirty="0"/>
              <a:t>):</a:t>
            </a:r>
            <a:r>
              <a:rPr lang="hu-HU" sz="1800" dirty="0"/>
              <a:t>		- </a:t>
            </a:r>
            <a:r>
              <a:rPr lang="hu-HU" dirty="0" err="1"/>
              <a:t>verringern</a:t>
            </a:r>
            <a:r>
              <a:rPr lang="hu-HU" dirty="0"/>
              <a:t> </a:t>
            </a:r>
            <a:r>
              <a:rPr lang="hu-HU" dirty="0" err="1"/>
              <a:t>die</a:t>
            </a:r>
            <a:r>
              <a:rPr lang="hu-HU" dirty="0"/>
              <a:t> </a:t>
            </a:r>
            <a:r>
              <a:rPr lang="hu-HU" dirty="0" err="1"/>
              <a:t>Energieabhängigkeit</a:t>
            </a:r>
            <a:r>
              <a:rPr lang="hu-HU" sz="1800" dirty="0"/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u-HU" sz="1800" dirty="0"/>
              <a:t>	- fördern die ökologische Nachhaltigkeit,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u-HU" sz="1800" dirty="0"/>
              <a:t>	- </a:t>
            </a:r>
            <a:r>
              <a:rPr lang="de-DE" sz="1800" dirty="0"/>
              <a:t>tragen zur Reduzierung der CO₂-Emissionen bei.</a:t>
            </a:r>
            <a:endParaRPr lang="hu-HU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DE" sz="1800" dirty="0"/>
              <a:t>In Österreich und in Ungarn hat die Biomasse unter den erneuerbaren </a:t>
            </a:r>
            <a:endParaRPr lang="hu-HU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DE" sz="1800" dirty="0"/>
              <a:t>Energiequellen den größten Anteil.</a:t>
            </a:r>
            <a:endParaRPr lang="hu-HU" sz="1800" dirty="0"/>
          </a:p>
          <a:p>
            <a:pPr marL="0" indent="0">
              <a:lnSpc>
                <a:spcPct val="150000"/>
              </a:lnSpc>
              <a:buNone/>
            </a:pPr>
            <a:endParaRPr lang="hu-HU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DE" sz="1800" b="1" dirty="0"/>
              <a:t>Vorteile: </a:t>
            </a:r>
            <a:r>
              <a:rPr lang="de-DE" sz="1800" dirty="0"/>
              <a:t>speicherbar, lokal erzeugbar, vielseitig nutzbar.</a:t>
            </a:r>
            <a:endParaRPr lang="hu-HU" sz="1800" dirty="0"/>
          </a:p>
        </p:txBody>
      </p:sp>
      <p:grpSp>
        <p:nvGrpSpPr>
          <p:cNvPr id="18" name="object 2">
            <a:extLst>
              <a:ext uri="{FF2B5EF4-FFF2-40B4-BE49-F238E27FC236}">
                <a16:creationId xmlns:a16="http://schemas.microsoft.com/office/drawing/2014/main" id="{F3AE5DF8-3537-47F2-B0F7-044E6482A2C4}"/>
              </a:ext>
            </a:extLst>
          </p:cNvPr>
          <p:cNvGrpSpPr>
            <a:grpSpLocks noChangeAspect="1"/>
          </p:cNvGrpSpPr>
          <p:nvPr/>
        </p:nvGrpSpPr>
        <p:grpSpPr>
          <a:xfrm>
            <a:off x="9220200" y="2123792"/>
            <a:ext cx="2692251" cy="2520000"/>
            <a:chOff x="11498405" y="1513093"/>
            <a:chExt cx="7781290" cy="7283450"/>
          </a:xfrm>
        </p:grpSpPr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B3DB435F-466D-4538-BEA4-53018D862389}"/>
                </a:ext>
              </a:extLst>
            </p:cNvPr>
            <p:cNvSpPr/>
            <p:nvPr/>
          </p:nvSpPr>
          <p:spPr>
            <a:xfrm>
              <a:off x="13455944" y="7272971"/>
              <a:ext cx="1974214" cy="65405"/>
            </a:xfrm>
            <a:custGeom>
              <a:avLst/>
              <a:gdLst/>
              <a:ahLst/>
              <a:cxnLst/>
              <a:rect l="l" t="t" r="r" b="b"/>
              <a:pathLst>
                <a:path w="1974215" h="65404">
                  <a:moveTo>
                    <a:pt x="1941469" y="0"/>
                  </a:moveTo>
                  <a:lnTo>
                    <a:pt x="32501" y="0"/>
                  </a:lnTo>
                  <a:lnTo>
                    <a:pt x="19851" y="2554"/>
                  </a:lnTo>
                  <a:lnTo>
                    <a:pt x="9520" y="9520"/>
                  </a:lnTo>
                  <a:lnTo>
                    <a:pt x="2554" y="19851"/>
                  </a:lnTo>
                  <a:lnTo>
                    <a:pt x="0" y="32501"/>
                  </a:lnTo>
                  <a:lnTo>
                    <a:pt x="2554" y="45149"/>
                  </a:lnTo>
                  <a:lnTo>
                    <a:pt x="9520" y="55477"/>
                  </a:lnTo>
                  <a:lnTo>
                    <a:pt x="19851" y="62439"/>
                  </a:lnTo>
                  <a:lnTo>
                    <a:pt x="32501" y="64992"/>
                  </a:lnTo>
                  <a:lnTo>
                    <a:pt x="1941469" y="64992"/>
                  </a:lnTo>
                  <a:lnTo>
                    <a:pt x="1954119" y="62439"/>
                  </a:lnTo>
                  <a:lnTo>
                    <a:pt x="1964450" y="55477"/>
                  </a:lnTo>
                  <a:lnTo>
                    <a:pt x="1971416" y="45149"/>
                  </a:lnTo>
                  <a:lnTo>
                    <a:pt x="1973971" y="32501"/>
                  </a:lnTo>
                  <a:lnTo>
                    <a:pt x="1971416" y="19851"/>
                  </a:lnTo>
                  <a:lnTo>
                    <a:pt x="1964450" y="9520"/>
                  </a:lnTo>
                  <a:lnTo>
                    <a:pt x="1954119" y="2554"/>
                  </a:lnTo>
                  <a:lnTo>
                    <a:pt x="1941469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4">
              <a:extLst>
                <a:ext uri="{FF2B5EF4-FFF2-40B4-BE49-F238E27FC236}">
                  <a16:creationId xmlns:a16="http://schemas.microsoft.com/office/drawing/2014/main" id="{C6F239CF-01B3-4C5E-AA3A-CAE5B1397733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01624" y="1513093"/>
              <a:ext cx="7578022" cy="7283019"/>
            </a:xfrm>
            <a:prstGeom prst="rect">
              <a:avLst/>
            </a:prstGeom>
          </p:spPr>
        </p:pic>
        <p:sp>
          <p:nvSpPr>
            <p:cNvPr id="21" name="object 5">
              <a:extLst>
                <a:ext uri="{FF2B5EF4-FFF2-40B4-BE49-F238E27FC236}">
                  <a16:creationId xmlns:a16="http://schemas.microsoft.com/office/drawing/2014/main" id="{5FC0144B-399F-4E12-A8DD-0F158D5C5B5D}"/>
                </a:ext>
              </a:extLst>
            </p:cNvPr>
            <p:cNvSpPr/>
            <p:nvPr/>
          </p:nvSpPr>
          <p:spPr>
            <a:xfrm>
              <a:off x="11530907" y="2654268"/>
              <a:ext cx="252729" cy="0"/>
            </a:xfrm>
            <a:custGeom>
              <a:avLst/>
              <a:gdLst/>
              <a:ahLst/>
              <a:cxnLst/>
              <a:rect l="l" t="t" r="r" b="b"/>
              <a:pathLst>
                <a:path w="252729">
                  <a:moveTo>
                    <a:pt x="252212" y="0"/>
                  </a:moveTo>
                  <a:lnTo>
                    <a:pt x="0" y="0"/>
                  </a:lnTo>
                </a:path>
              </a:pathLst>
            </a:custGeom>
            <a:solidFill>
              <a:srgbClr val="D1E0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6">
              <a:extLst>
                <a:ext uri="{FF2B5EF4-FFF2-40B4-BE49-F238E27FC236}">
                  <a16:creationId xmlns:a16="http://schemas.microsoft.com/office/drawing/2014/main" id="{92A4298C-A262-47E5-B84A-906C02E4C8AA}"/>
                </a:ext>
              </a:extLst>
            </p:cNvPr>
            <p:cNvSpPr/>
            <p:nvPr/>
          </p:nvSpPr>
          <p:spPr>
            <a:xfrm>
              <a:off x="11498405" y="2621774"/>
              <a:ext cx="317500" cy="65405"/>
            </a:xfrm>
            <a:custGeom>
              <a:avLst/>
              <a:gdLst/>
              <a:ahLst/>
              <a:cxnLst/>
              <a:rect l="l" t="t" r="r" b="b"/>
              <a:pathLst>
                <a:path w="317500" h="65405">
                  <a:moveTo>
                    <a:pt x="284713" y="0"/>
                  </a:moveTo>
                  <a:lnTo>
                    <a:pt x="32501" y="0"/>
                  </a:lnTo>
                  <a:lnTo>
                    <a:pt x="19851" y="2552"/>
                  </a:lnTo>
                  <a:lnTo>
                    <a:pt x="9520" y="9515"/>
                  </a:lnTo>
                  <a:lnTo>
                    <a:pt x="2554" y="19842"/>
                  </a:lnTo>
                  <a:lnTo>
                    <a:pt x="0" y="32491"/>
                  </a:lnTo>
                  <a:lnTo>
                    <a:pt x="2554" y="45140"/>
                  </a:lnTo>
                  <a:lnTo>
                    <a:pt x="9520" y="55472"/>
                  </a:lnTo>
                  <a:lnTo>
                    <a:pt x="19851" y="62438"/>
                  </a:lnTo>
                  <a:lnTo>
                    <a:pt x="32501" y="64992"/>
                  </a:lnTo>
                  <a:lnTo>
                    <a:pt x="284713" y="64992"/>
                  </a:lnTo>
                  <a:lnTo>
                    <a:pt x="297363" y="62438"/>
                  </a:lnTo>
                  <a:lnTo>
                    <a:pt x="307694" y="55472"/>
                  </a:lnTo>
                  <a:lnTo>
                    <a:pt x="314660" y="45140"/>
                  </a:lnTo>
                  <a:lnTo>
                    <a:pt x="317215" y="32491"/>
                  </a:lnTo>
                  <a:lnTo>
                    <a:pt x="314660" y="19842"/>
                  </a:lnTo>
                  <a:lnTo>
                    <a:pt x="307694" y="9515"/>
                  </a:lnTo>
                  <a:lnTo>
                    <a:pt x="297363" y="2552"/>
                  </a:lnTo>
                  <a:lnTo>
                    <a:pt x="284713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églalap 3">
            <a:extLst>
              <a:ext uri="{FF2B5EF4-FFF2-40B4-BE49-F238E27FC236}">
                <a16:creationId xmlns:a16="http://schemas.microsoft.com/office/drawing/2014/main" id="{D05F5AE0-30BC-9E2E-9036-C83422A95B7B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15400" y="0"/>
            <a:ext cx="3276600" cy="6858000"/>
            <a:chOff x="8915400" y="0"/>
            <a:chExt cx="3276600" cy="6858000"/>
          </a:xfrm>
        </p:grpSpPr>
        <p:sp>
          <p:nvSpPr>
            <p:cNvPr id="3" name="object 3"/>
            <p:cNvSpPr/>
            <p:nvPr/>
          </p:nvSpPr>
          <p:spPr>
            <a:xfrm>
              <a:off x="8947150" y="0"/>
              <a:ext cx="3244850" cy="6858000"/>
            </a:xfrm>
            <a:custGeom>
              <a:avLst/>
              <a:gdLst/>
              <a:ahLst/>
              <a:cxnLst/>
              <a:rect l="l" t="t" r="r" b="b"/>
              <a:pathLst>
                <a:path w="3244850" h="6858000">
                  <a:moveTo>
                    <a:pt x="32448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244850" y="6858000"/>
                  </a:lnTo>
                  <a:lnTo>
                    <a:pt x="324485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91540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5330" y="5938106"/>
              <a:ext cx="616545" cy="1548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299" y="461194"/>
            <a:ext cx="8301391" cy="118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3800" dirty="0"/>
              <a:t>ROHSTOFFE FÜR BIOENERGIE 2021 UND A</a:t>
            </a:r>
            <a:r>
              <a:rPr lang="de-DE" sz="3800" dirty="0"/>
              <a:t>UFBRINGUNGSSZENARIO</a:t>
            </a:r>
            <a:r>
              <a:rPr lang="hu-HU" sz="3800" dirty="0"/>
              <a:t> 2030</a:t>
            </a:r>
            <a:endParaRPr sz="3800" spc="-10" dirty="0"/>
          </a:p>
        </p:txBody>
      </p:sp>
      <p:sp>
        <p:nvSpPr>
          <p:cNvPr id="37" name="object 17">
            <a:extLst>
              <a:ext uri="{FF2B5EF4-FFF2-40B4-BE49-F238E27FC236}">
                <a16:creationId xmlns:a16="http://schemas.microsoft.com/office/drawing/2014/main" id="{65BA8010-A1AB-4BD4-A20A-51EB979A7E6B}"/>
              </a:ext>
            </a:extLst>
          </p:cNvPr>
          <p:cNvSpPr/>
          <p:nvPr/>
        </p:nvSpPr>
        <p:spPr>
          <a:xfrm>
            <a:off x="10779645" y="8343347"/>
            <a:ext cx="958215" cy="781050"/>
          </a:xfrm>
          <a:custGeom>
            <a:avLst/>
            <a:gdLst/>
            <a:ahLst/>
            <a:cxnLst/>
            <a:rect l="l" t="t" r="r" b="b"/>
            <a:pathLst>
              <a:path w="958215" h="781050">
                <a:moveTo>
                  <a:pt x="957694" y="0"/>
                </a:moveTo>
                <a:lnTo>
                  <a:pt x="0" y="0"/>
                </a:lnTo>
                <a:lnTo>
                  <a:pt x="0" y="36830"/>
                </a:lnTo>
                <a:lnTo>
                  <a:pt x="0" y="73660"/>
                </a:lnTo>
                <a:lnTo>
                  <a:pt x="0" y="708660"/>
                </a:lnTo>
                <a:lnTo>
                  <a:pt x="0" y="781050"/>
                </a:lnTo>
                <a:lnTo>
                  <a:pt x="957694" y="781050"/>
                </a:lnTo>
                <a:lnTo>
                  <a:pt x="957694" y="708660"/>
                </a:lnTo>
                <a:lnTo>
                  <a:pt x="957694" y="73660"/>
                </a:lnTo>
                <a:lnTo>
                  <a:pt x="957694" y="36830"/>
                </a:lnTo>
                <a:lnTo>
                  <a:pt x="957694" y="0"/>
                </a:lnTo>
                <a:close/>
              </a:path>
            </a:pathLst>
          </a:custGeom>
          <a:solidFill>
            <a:srgbClr val="032D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Téglalap 47">
            <a:extLst>
              <a:ext uri="{FF2B5EF4-FFF2-40B4-BE49-F238E27FC236}">
                <a16:creationId xmlns:a16="http://schemas.microsoft.com/office/drawing/2014/main" id="{A37A7CC5-CE6B-4A3D-8776-510E960DF2AF}"/>
              </a:ext>
            </a:extLst>
          </p:cNvPr>
          <p:cNvSpPr/>
          <p:nvPr/>
        </p:nvSpPr>
        <p:spPr>
          <a:xfrm>
            <a:off x="7062769" y="6110367"/>
            <a:ext cx="833036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b="1" dirty="0">
                <a:solidFill>
                  <a:schemeClr val="bg1"/>
                </a:solidFill>
              </a:rPr>
              <a:t>38%</a:t>
            </a:r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8EB3B5EE-DF59-4F51-803F-48231771F4AD}"/>
              </a:ext>
            </a:extLst>
          </p:cNvPr>
          <p:cNvSpPr/>
          <p:nvPr/>
        </p:nvSpPr>
        <p:spPr>
          <a:xfrm>
            <a:off x="2527253" y="3187399"/>
            <a:ext cx="833036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b="1" dirty="0">
                <a:solidFill>
                  <a:schemeClr val="bg1"/>
                </a:solidFill>
              </a:rPr>
              <a:t>12%</a:t>
            </a:r>
          </a:p>
        </p:txBody>
      </p:sp>
      <p:grpSp>
        <p:nvGrpSpPr>
          <p:cNvPr id="54" name="object 2">
            <a:extLst>
              <a:ext uri="{FF2B5EF4-FFF2-40B4-BE49-F238E27FC236}">
                <a16:creationId xmlns:a16="http://schemas.microsoft.com/office/drawing/2014/main" id="{0ABFB715-6D9E-4DAA-9C1F-86804A5B0F68}"/>
              </a:ext>
            </a:extLst>
          </p:cNvPr>
          <p:cNvGrpSpPr>
            <a:grpSpLocks noChangeAspect="1"/>
          </p:cNvGrpSpPr>
          <p:nvPr/>
        </p:nvGrpSpPr>
        <p:grpSpPr>
          <a:xfrm>
            <a:off x="9220200" y="2123792"/>
            <a:ext cx="2692251" cy="2520000"/>
            <a:chOff x="11498405" y="1513093"/>
            <a:chExt cx="7781290" cy="7283450"/>
          </a:xfrm>
        </p:grpSpPr>
        <p:sp>
          <p:nvSpPr>
            <p:cNvPr id="55" name="object 3">
              <a:extLst>
                <a:ext uri="{FF2B5EF4-FFF2-40B4-BE49-F238E27FC236}">
                  <a16:creationId xmlns:a16="http://schemas.microsoft.com/office/drawing/2014/main" id="{2BCCE9AD-1CA7-47CA-89B5-9054736036AF}"/>
                </a:ext>
              </a:extLst>
            </p:cNvPr>
            <p:cNvSpPr/>
            <p:nvPr/>
          </p:nvSpPr>
          <p:spPr>
            <a:xfrm>
              <a:off x="13455944" y="7272971"/>
              <a:ext cx="1974214" cy="65405"/>
            </a:xfrm>
            <a:custGeom>
              <a:avLst/>
              <a:gdLst/>
              <a:ahLst/>
              <a:cxnLst/>
              <a:rect l="l" t="t" r="r" b="b"/>
              <a:pathLst>
                <a:path w="1974215" h="65404">
                  <a:moveTo>
                    <a:pt x="1941469" y="0"/>
                  </a:moveTo>
                  <a:lnTo>
                    <a:pt x="32501" y="0"/>
                  </a:lnTo>
                  <a:lnTo>
                    <a:pt x="19851" y="2554"/>
                  </a:lnTo>
                  <a:lnTo>
                    <a:pt x="9520" y="9520"/>
                  </a:lnTo>
                  <a:lnTo>
                    <a:pt x="2554" y="19851"/>
                  </a:lnTo>
                  <a:lnTo>
                    <a:pt x="0" y="32501"/>
                  </a:lnTo>
                  <a:lnTo>
                    <a:pt x="2554" y="45149"/>
                  </a:lnTo>
                  <a:lnTo>
                    <a:pt x="9520" y="55477"/>
                  </a:lnTo>
                  <a:lnTo>
                    <a:pt x="19851" y="62439"/>
                  </a:lnTo>
                  <a:lnTo>
                    <a:pt x="32501" y="64992"/>
                  </a:lnTo>
                  <a:lnTo>
                    <a:pt x="1941469" y="64992"/>
                  </a:lnTo>
                  <a:lnTo>
                    <a:pt x="1954119" y="62439"/>
                  </a:lnTo>
                  <a:lnTo>
                    <a:pt x="1964450" y="55477"/>
                  </a:lnTo>
                  <a:lnTo>
                    <a:pt x="1971416" y="45149"/>
                  </a:lnTo>
                  <a:lnTo>
                    <a:pt x="1973971" y="32501"/>
                  </a:lnTo>
                  <a:lnTo>
                    <a:pt x="1971416" y="19851"/>
                  </a:lnTo>
                  <a:lnTo>
                    <a:pt x="1964450" y="9520"/>
                  </a:lnTo>
                  <a:lnTo>
                    <a:pt x="1954119" y="2554"/>
                  </a:lnTo>
                  <a:lnTo>
                    <a:pt x="1941469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4">
              <a:extLst>
                <a:ext uri="{FF2B5EF4-FFF2-40B4-BE49-F238E27FC236}">
                  <a16:creationId xmlns:a16="http://schemas.microsoft.com/office/drawing/2014/main" id="{717A8B4A-CE9D-4313-904E-8F092F0B0E1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01624" y="1513093"/>
              <a:ext cx="7578022" cy="7283019"/>
            </a:xfrm>
            <a:prstGeom prst="rect">
              <a:avLst/>
            </a:prstGeom>
          </p:spPr>
        </p:pic>
        <p:sp>
          <p:nvSpPr>
            <p:cNvPr id="57" name="object 5">
              <a:extLst>
                <a:ext uri="{FF2B5EF4-FFF2-40B4-BE49-F238E27FC236}">
                  <a16:creationId xmlns:a16="http://schemas.microsoft.com/office/drawing/2014/main" id="{A0D76C25-96C7-472F-AC2D-8F7EAE2FF8AA}"/>
                </a:ext>
              </a:extLst>
            </p:cNvPr>
            <p:cNvSpPr/>
            <p:nvPr/>
          </p:nvSpPr>
          <p:spPr>
            <a:xfrm>
              <a:off x="11530907" y="2654268"/>
              <a:ext cx="252729" cy="0"/>
            </a:xfrm>
            <a:custGeom>
              <a:avLst/>
              <a:gdLst/>
              <a:ahLst/>
              <a:cxnLst/>
              <a:rect l="l" t="t" r="r" b="b"/>
              <a:pathLst>
                <a:path w="252729">
                  <a:moveTo>
                    <a:pt x="252212" y="0"/>
                  </a:moveTo>
                  <a:lnTo>
                    <a:pt x="0" y="0"/>
                  </a:lnTo>
                </a:path>
              </a:pathLst>
            </a:custGeom>
            <a:solidFill>
              <a:srgbClr val="D1E0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6">
              <a:extLst>
                <a:ext uri="{FF2B5EF4-FFF2-40B4-BE49-F238E27FC236}">
                  <a16:creationId xmlns:a16="http://schemas.microsoft.com/office/drawing/2014/main" id="{CFCDB11C-3AF6-4CBD-8E7D-F9648201D01C}"/>
                </a:ext>
              </a:extLst>
            </p:cNvPr>
            <p:cNvSpPr/>
            <p:nvPr/>
          </p:nvSpPr>
          <p:spPr>
            <a:xfrm>
              <a:off x="11498405" y="2621774"/>
              <a:ext cx="317500" cy="65405"/>
            </a:xfrm>
            <a:custGeom>
              <a:avLst/>
              <a:gdLst/>
              <a:ahLst/>
              <a:cxnLst/>
              <a:rect l="l" t="t" r="r" b="b"/>
              <a:pathLst>
                <a:path w="317500" h="65405">
                  <a:moveTo>
                    <a:pt x="284713" y="0"/>
                  </a:moveTo>
                  <a:lnTo>
                    <a:pt x="32501" y="0"/>
                  </a:lnTo>
                  <a:lnTo>
                    <a:pt x="19851" y="2552"/>
                  </a:lnTo>
                  <a:lnTo>
                    <a:pt x="9520" y="9515"/>
                  </a:lnTo>
                  <a:lnTo>
                    <a:pt x="2554" y="19842"/>
                  </a:lnTo>
                  <a:lnTo>
                    <a:pt x="0" y="32491"/>
                  </a:lnTo>
                  <a:lnTo>
                    <a:pt x="2554" y="45140"/>
                  </a:lnTo>
                  <a:lnTo>
                    <a:pt x="9520" y="55472"/>
                  </a:lnTo>
                  <a:lnTo>
                    <a:pt x="19851" y="62438"/>
                  </a:lnTo>
                  <a:lnTo>
                    <a:pt x="32501" y="64992"/>
                  </a:lnTo>
                  <a:lnTo>
                    <a:pt x="284713" y="64992"/>
                  </a:lnTo>
                  <a:lnTo>
                    <a:pt x="297363" y="62438"/>
                  </a:lnTo>
                  <a:lnTo>
                    <a:pt x="307694" y="55472"/>
                  </a:lnTo>
                  <a:lnTo>
                    <a:pt x="314660" y="45140"/>
                  </a:lnTo>
                  <a:lnTo>
                    <a:pt x="317215" y="32491"/>
                  </a:lnTo>
                  <a:lnTo>
                    <a:pt x="314660" y="19842"/>
                  </a:lnTo>
                  <a:lnTo>
                    <a:pt x="307694" y="9515"/>
                  </a:lnTo>
                  <a:lnTo>
                    <a:pt x="297363" y="2552"/>
                  </a:lnTo>
                  <a:lnTo>
                    <a:pt x="284713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Kép 12">
            <a:extLst>
              <a:ext uri="{FF2B5EF4-FFF2-40B4-BE49-F238E27FC236}">
                <a16:creationId xmlns:a16="http://schemas.microsoft.com/office/drawing/2014/main" id="{F0EC3C96-FA61-F2AC-A7F6-0C2D4FB530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" t="14481" r="-1737" b="3120"/>
          <a:stretch>
            <a:fillRect/>
          </a:stretch>
        </p:blipFill>
        <p:spPr>
          <a:xfrm>
            <a:off x="838200" y="2134679"/>
            <a:ext cx="6766179" cy="274212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B1E41519-AA91-C422-7D7D-1183C29A4D8C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701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299" y="461194"/>
            <a:ext cx="8438203" cy="118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3800" dirty="0"/>
              <a:t>ENERGETISCHE NUTZUNG VON HOLZ – WIE WIRD AUS HOLZ WÄRME?</a:t>
            </a:r>
            <a:endParaRPr lang="de-DE" sz="3800" spc="-10" dirty="0"/>
          </a:p>
        </p:txBody>
      </p:sp>
      <p:grpSp>
        <p:nvGrpSpPr>
          <p:cNvPr id="23" name="Csoportba foglalás 22">
            <a:extLst>
              <a:ext uri="{FF2B5EF4-FFF2-40B4-BE49-F238E27FC236}">
                <a16:creationId xmlns:a16="http://schemas.microsoft.com/office/drawing/2014/main" id="{9A43509B-6F64-4445-BD7C-450E8B385756}"/>
              </a:ext>
            </a:extLst>
          </p:cNvPr>
          <p:cNvGrpSpPr>
            <a:grpSpLocks noChangeAspect="1"/>
          </p:cNvGrpSpPr>
          <p:nvPr/>
        </p:nvGrpSpPr>
        <p:grpSpPr>
          <a:xfrm>
            <a:off x="8991600" y="1829188"/>
            <a:ext cx="3158411" cy="2880000"/>
            <a:chOff x="9807355" y="937097"/>
            <a:chExt cx="9376313" cy="8549800"/>
          </a:xfrm>
        </p:grpSpPr>
        <p:grpSp>
          <p:nvGrpSpPr>
            <p:cNvPr id="24" name="object 17">
              <a:extLst>
                <a:ext uri="{FF2B5EF4-FFF2-40B4-BE49-F238E27FC236}">
                  <a16:creationId xmlns:a16="http://schemas.microsoft.com/office/drawing/2014/main" id="{7AFBDCA6-87D0-4B44-ABFD-8D40D959609B}"/>
                </a:ext>
              </a:extLst>
            </p:cNvPr>
            <p:cNvGrpSpPr/>
            <p:nvPr/>
          </p:nvGrpSpPr>
          <p:grpSpPr>
            <a:xfrm>
              <a:off x="11466888" y="1323144"/>
              <a:ext cx="187325" cy="65405"/>
              <a:chOff x="11466888" y="1323144"/>
              <a:chExt cx="187325" cy="65405"/>
            </a:xfrm>
          </p:grpSpPr>
          <p:sp>
            <p:nvSpPr>
              <p:cNvPr id="89" name="object 18">
                <a:extLst>
                  <a:ext uri="{FF2B5EF4-FFF2-40B4-BE49-F238E27FC236}">
                    <a16:creationId xmlns:a16="http://schemas.microsoft.com/office/drawing/2014/main" id="{7B9BF5D7-14DB-4117-9FEA-00BA34724A29}"/>
                  </a:ext>
                </a:extLst>
              </p:cNvPr>
              <p:cNvSpPr/>
              <p:nvPr/>
            </p:nvSpPr>
            <p:spPr>
              <a:xfrm>
                <a:off x="11499390" y="1355642"/>
                <a:ext cx="121920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1920">
                    <a:moveTo>
                      <a:pt x="12186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0" name="object 19">
                <a:extLst>
                  <a:ext uri="{FF2B5EF4-FFF2-40B4-BE49-F238E27FC236}">
                    <a16:creationId xmlns:a16="http://schemas.microsoft.com/office/drawing/2014/main" id="{DF6761B2-4DAE-4460-828D-859C69FBB6B9}"/>
                  </a:ext>
                </a:extLst>
              </p:cNvPr>
              <p:cNvSpPr/>
              <p:nvPr/>
            </p:nvSpPr>
            <p:spPr>
              <a:xfrm>
                <a:off x="11466888" y="1323144"/>
                <a:ext cx="187325" cy="65405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65405">
                    <a:moveTo>
                      <a:pt x="154361" y="0"/>
                    </a:moveTo>
                    <a:lnTo>
                      <a:pt x="32501" y="0"/>
                    </a:lnTo>
                    <a:lnTo>
                      <a:pt x="19851" y="2554"/>
                    </a:lnTo>
                    <a:lnTo>
                      <a:pt x="9520" y="9520"/>
                    </a:lnTo>
                    <a:lnTo>
                      <a:pt x="2554" y="19851"/>
                    </a:lnTo>
                    <a:lnTo>
                      <a:pt x="0" y="32501"/>
                    </a:lnTo>
                    <a:lnTo>
                      <a:pt x="2554" y="45149"/>
                    </a:lnTo>
                    <a:lnTo>
                      <a:pt x="9520" y="55477"/>
                    </a:lnTo>
                    <a:lnTo>
                      <a:pt x="19851" y="62439"/>
                    </a:lnTo>
                    <a:lnTo>
                      <a:pt x="32501" y="64992"/>
                    </a:lnTo>
                    <a:lnTo>
                      <a:pt x="154361" y="64992"/>
                    </a:lnTo>
                    <a:lnTo>
                      <a:pt x="167011" y="62439"/>
                    </a:lnTo>
                    <a:lnTo>
                      <a:pt x="177342" y="55477"/>
                    </a:lnTo>
                    <a:lnTo>
                      <a:pt x="184308" y="45149"/>
                    </a:lnTo>
                    <a:lnTo>
                      <a:pt x="186863" y="32501"/>
                    </a:lnTo>
                    <a:lnTo>
                      <a:pt x="184308" y="19851"/>
                    </a:lnTo>
                    <a:lnTo>
                      <a:pt x="177342" y="9520"/>
                    </a:lnTo>
                    <a:lnTo>
                      <a:pt x="167011" y="2554"/>
                    </a:lnTo>
                    <a:lnTo>
                      <a:pt x="15436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5" name="object 20">
              <a:extLst>
                <a:ext uri="{FF2B5EF4-FFF2-40B4-BE49-F238E27FC236}">
                  <a16:creationId xmlns:a16="http://schemas.microsoft.com/office/drawing/2014/main" id="{E02A218D-B9AC-4CF8-ABE1-4F923B884DF5}"/>
                </a:ext>
              </a:extLst>
            </p:cNvPr>
            <p:cNvGrpSpPr/>
            <p:nvPr/>
          </p:nvGrpSpPr>
          <p:grpSpPr>
            <a:xfrm>
              <a:off x="11201512" y="937097"/>
              <a:ext cx="65405" cy="187325"/>
              <a:chOff x="11201512" y="937097"/>
              <a:chExt cx="65405" cy="187325"/>
            </a:xfrm>
          </p:grpSpPr>
          <p:sp>
            <p:nvSpPr>
              <p:cNvPr id="87" name="object 21">
                <a:extLst>
                  <a:ext uri="{FF2B5EF4-FFF2-40B4-BE49-F238E27FC236}">
                    <a16:creationId xmlns:a16="http://schemas.microsoft.com/office/drawing/2014/main" id="{D6B6103F-1639-46E1-A023-B880CFD0AED7}"/>
                  </a:ext>
                </a:extLst>
              </p:cNvPr>
              <p:cNvSpPr/>
              <p:nvPr/>
            </p:nvSpPr>
            <p:spPr>
              <a:xfrm>
                <a:off x="11234010" y="969598"/>
                <a:ext cx="0" cy="121920"/>
              </a:xfrm>
              <a:custGeom>
                <a:avLst/>
                <a:gdLst/>
                <a:ahLst/>
                <a:cxnLst/>
                <a:rect l="l" t="t" r="r" b="b"/>
                <a:pathLst>
                  <a:path h="121919">
                    <a:moveTo>
                      <a:pt x="0" y="0"/>
                    </a:moveTo>
                    <a:lnTo>
                      <a:pt x="0" y="121860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8" name="object 22">
                <a:extLst>
                  <a:ext uri="{FF2B5EF4-FFF2-40B4-BE49-F238E27FC236}">
                    <a16:creationId xmlns:a16="http://schemas.microsoft.com/office/drawing/2014/main" id="{4BE2D651-0BAA-4C38-BF61-C549D157E3B4}"/>
                  </a:ext>
                </a:extLst>
              </p:cNvPr>
              <p:cNvSpPr/>
              <p:nvPr/>
            </p:nvSpPr>
            <p:spPr>
              <a:xfrm>
                <a:off x="11201512" y="937097"/>
                <a:ext cx="65405" cy="187325"/>
              </a:xfrm>
              <a:custGeom>
                <a:avLst/>
                <a:gdLst/>
                <a:ahLst/>
                <a:cxnLst/>
                <a:rect l="l" t="t" r="r" b="b"/>
                <a:pathLst>
                  <a:path w="65404" h="187325">
                    <a:moveTo>
                      <a:pt x="32501" y="0"/>
                    </a:moveTo>
                    <a:lnTo>
                      <a:pt x="19851" y="2554"/>
                    </a:lnTo>
                    <a:lnTo>
                      <a:pt x="9520" y="9520"/>
                    </a:lnTo>
                    <a:lnTo>
                      <a:pt x="2554" y="19851"/>
                    </a:lnTo>
                    <a:lnTo>
                      <a:pt x="0" y="32501"/>
                    </a:lnTo>
                    <a:lnTo>
                      <a:pt x="0" y="154361"/>
                    </a:lnTo>
                    <a:lnTo>
                      <a:pt x="2554" y="167011"/>
                    </a:lnTo>
                    <a:lnTo>
                      <a:pt x="9520" y="177342"/>
                    </a:lnTo>
                    <a:lnTo>
                      <a:pt x="19851" y="184308"/>
                    </a:lnTo>
                    <a:lnTo>
                      <a:pt x="32501" y="186863"/>
                    </a:lnTo>
                    <a:lnTo>
                      <a:pt x="45149" y="184308"/>
                    </a:lnTo>
                    <a:lnTo>
                      <a:pt x="55477" y="177342"/>
                    </a:lnTo>
                    <a:lnTo>
                      <a:pt x="62439" y="167011"/>
                    </a:lnTo>
                    <a:lnTo>
                      <a:pt x="64992" y="154361"/>
                    </a:lnTo>
                    <a:lnTo>
                      <a:pt x="64992" y="32501"/>
                    </a:lnTo>
                    <a:lnTo>
                      <a:pt x="62439" y="19851"/>
                    </a:lnTo>
                    <a:lnTo>
                      <a:pt x="55477" y="9520"/>
                    </a:lnTo>
                    <a:lnTo>
                      <a:pt x="45149" y="2554"/>
                    </a:lnTo>
                    <a:lnTo>
                      <a:pt x="3250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26" name="object 23">
              <a:extLst>
                <a:ext uri="{FF2B5EF4-FFF2-40B4-BE49-F238E27FC236}">
                  <a16:creationId xmlns:a16="http://schemas.microsoft.com/office/drawing/2014/main" id="{5D261FFC-5B4D-4562-929B-B3E48D2E8BE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88920" y="1049923"/>
              <a:ext cx="151157" cy="151168"/>
            </a:xfrm>
            <a:prstGeom prst="rect">
              <a:avLst/>
            </a:prstGeom>
          </p:spPr>
        </p:pic>
        <p:grpSp>
          <p:nvGrpSpPr>
            <p:cNvPr id="27" name="object 24">
              <a:extLst>
                <a:ext uri="{FF2B5EF4-FFF2-40B4-BE49-F238E27FC236}">
                  <a16:creationId xmlns:a16="http://schemas.microsoft.com/office/drawing/2014/main" id="{0C4F1A68-A04B-4089-9F0B-8B386BAF69AF}"/>
                </a:ext>
              </a:extLst>
            </p:cNvPr>
            <p:cNvGrpSpPr/>
            <p:nvPr/>
          </p:nvGrpSpPr>
          <p:grpSpPr>
            <a:xfrm>
              <a:off x="11201512" y="937097"/>
              <a:ext cx="65405" cy="187325"/>
              <a:chOff x="11201512" y="937097"/>
              <a:chExt cx="65405" cy="187325"/>
            </a:xfrm>
          </p:grpSpPr>
          <p:sp>
            <p:nvSpPr>
              <p:cNvPr id="85" name="object 25">
                <a:extLst>
                  <a:ext uri="{FF2B5EF4-FFF2-40B4-BE49-F238E27FC236}">
                    <a16:creationId xmlns:a16="http://schemas.microsoft.com/office/drawing/2014/main" id="{FEB3C1D9-1A67-40B6-8A56-EF0A597E5483}"/>
                  </a:ext>
                </a:extLst>
              </p:cNvPr>
              <p:cNvSpPr/>
              <p:nvPr/>
            </p:nvSpPr>
            <p:spPr>
              <a:xfrm>
                <a:off x="11234010" y="969598"/>
                <a:ext cx="0" cy="121920"/>
              </a:xfrm>
              <a:custGeom>
                <a:avLst/>
                <a:gdLst/>
                <a:ahLst/>
                <a:cxnLst/>
                <a:rect l="l" t="t" r="r" b="b"/>
                <a:pathLst>
                  <a:path h="121919">
                    <a:moveTo>
                      <a:pt x="0" y="0"/>
                    </a:moveTo>
                    <a:lnTo>
                      <a:pt x="0" y="121860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6" name="object 26">
                <a:extLst>
                  <a:ext uri="{FF2B5EF4-FFF2-40B4-BE49-F238E27FC236}">
                    <a16:creationId xmlns:a16="http://schemas.microsoft.com/office/drawing/2014/main" id="{40630A11-B842-4B16-8C0C-571A3883B4EE}"/>
                  </a:ext>
                </a:extLst>
              </p:cNvPr>
              <p:cNvSpPr/>
              <p:nvPr/>
            </p:nvSpPr>
            <p:spPr>
              <a:xfrm>
                <a:off x="11201512" y="937097"/>
                <a:ext cx="65405" cy="187325"/>
              </a:xfrm>
              <a:custGeom>
                <a:avLst/>
                <a:gdLst/>
                <a:ahLst/>
                <a:cxnLst/>
                <a:rect l="l" t="t" r="r" b="b"/>
                <a:pathLst>
                  <a:path w="65404" h="187325">
                    <a:moveTo>
                      <a:pt x="32501" y="0"/>
                    </a:moveTo>
                    <a:lnTo>
                      <a:pt x="19851" y="2554"/>
                    </a:lnTo>
                    <a:lnTo>
                      <a:pt x="9520" y="9520"/>
                    </a:lnTo>
                    <a:lnTo>
                      <a:pt x="2554" y="19851"/>
                    </a:lnTo>
                    <a:lnTo>
                      <a:pt x="0" y="32501"/>
                    </a:lnTo>
                    <a:lnTo>
                      <a:pt x="0" y="154361"/>
                    </a:lnTo>
                    <a:lnTo>
                      <a:pt x="2554" y="167011"/>
                    </a:lnTo>
                    <a:lnTo>
                      <a:pt x="9520" y="177342"/>
                    </a:lnTo>
                    <a:lnTo>
                      <a:pt x="19851" y="184308"/>
                    </a:lnTo>
                    <a:lnTo>
                      <a:pt x="32501" y="186863"/>
                    </a:lnTo>
                    <a:lnTo>
                      <a:pt x="45149" y="184308"/>
                    </a:lnTo>
                    <a:lnTo>
                      <a:pt x="55477" y="177342"/>
                    </a:lnTo>
                    <a:lnTo>
                      <a:pt x="62439" y="167011"/>
                    </a:lnTo>
                    <a:lnTo>
                      <a:pt x="64992" y="154361"/>
                    </a:lnTo>
                    <a:lnTo>
                      <a:pt x="64992" y="32501"/>
                    </a:lnTo>
                    <a:lnTo>
                      <a:pt x="62439" y="19851"/>
                    </a:lnTo>
                    <a:lnTo>
                      <a:pt x="55477" y="9520"/>
                    </a:lnTo>
                    <a:lnTo>
                      <a:pt x="45149" y="2554"/>
                    </a:lnTo>
                    <a:lnTo>
                      <a:pt x="3250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8" name="object 27">
              <a:extLst>
                <a:ext uri="{FF2B5EF4-FFF2-40B4-BE49-F238E27FC236}">
                  <a16:creationId xmlns:a16="http://schemas.microsoft.com/office/drawing/2014/main" id="{F0420634-5CF7-48CC-8FA5-0D0A13D02FF4}"/>
                </a:ext>
              </a:extLst>
            </p:cNvPr>
            <p:cNvGrpSpPr/>
            <p:nvPr/>
          </p:nvGrpSpPr>
          <p:grpSpPr>
            <a:xfrm>
              <a:off x="10815466" y="1324342"/>
              <a:ext cx="187325" cy="65405"/>
              <a:chOff x="10815466" y="1324342"/>
              <a:chExt cx="187325" cy="65405"/>
            </a:xfrm>
          </p:grpSpPr>
          <p:sp>
            <p:nvSpPr>
              <p:cNvPr id="83" name="object 28">
                <a:extLst>
                  <a:ext uri="{FF2B5EF4-FFF2-40B4-BE49-F238E27FC236}">
                    <a16:creationId xmlns:a16="http://schemas.microsoft.com/office/drawing/2014/main" id="{DDEB7646-33AD-483F-896E-41AECE851473}"/>
                  </a:ext>
                </a:extLst>
              </p:cNvPr>
              <p:cNvSpPr/>
              <p:nvPr/>
            </p:nvSpPr>
            <p:spPr>
              <a:xfrm>
                <a:off x="10847967" y="1356837"/>
                <a:ext cx="121920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1920">
                    <a:moveTo>
                      <a:pt x="12186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4" name="object 29">
                <a:extLst>
                  <a:ext uri="{FF2B5EF4-FFF2-40B4-BE49-F238E27FC236}">
                    <a16:creationId xmlns:a16="http://schemas.microsoft.com/office/drawing/2014/main" id="{A4DAF27C-65BC-4953-92C0-46EF23227411}"/>
                  </a:ext>
                </a:extLst>
              </p:cNvPr>
              <p:cNvSpPr/>
              <p:nvPr/>
            </p:nvSpPr>
            <p:spPr>
              <a:xfrm>
                <a:off x="10815466" y="1324342"/>
                <a:ext cx="187325" cy="65405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65405">
                    <a:moveTo>
                      <a:pt x="154361" y="0"/>
                    </a:moveTo>
                    <a:lnTo>
                      <a:pt x="32501" y="0"/>
                    </a:lnTo>
                    <a:lnTo>
                      <a:pt x="19851" y="2552"/>
                    </a:lnTo>
                    <a:lnTo>
                      <a:pt x="9520" y="9515"/>
                    </a:lnTo>
                    <a:lnTo>
                      <a:pt x="2554" y="19842"/>
                    </a:lnTo>
                    <a:lnTo>
                      <a:pt x="0" y="32491"/>
                    </a:lnTo>
                    <a:lnTo>
                      <a:pt x="2554" y="45140"/>
                    </a:lnTo>
                    <a:lnTo>
                      <a:pt x="9520" y="55472"/>
                    </a:lnTo>
                    <a:lnTo>
                      <a:pt x="19851" y="62438"/>
                    </a:lnTo>
                    <a:lnTo>
                      <a:pt x="32501" y="64992"/>
                    </a:lnTo>
                    <a:lnTo>
                      <a:pt x="154361" y="64992"/>
                    </a:lnTo>
                    <a:lnTo>
                      <a:pt x="167009" y="62438"/>
                    </a:lnTo>
                    <a:lnTo>
                      <a:pt x="177337" y="55472"/>
                    </a:lnTo>
                    <a:lnTo>
                      <a:pt x="184300" y="45140"/>
                    </a:lnTo>
                    <a:lnTo>
                      <a:pt x="186852" y="32491"/>
                    </a:lnTo>
                    <a:lnTo>
                      <a:pt x="184300" y="19842"/>
                    </a:lnTo>
                    <a:lnTo>
                      <a:pt x="177337" y="9515"/>
                    </a:lnTo>
                    <a:lnTo>
                      <a:pt x="167009" y="2552"/>
                    </a:lnTo>
                    <a:lnTo>
                      <a:pt x="15436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29" name="object 30">
              <a:extLst>
                <a:ext uri="{FF2B5EF4-FFF2-40B4-BE49-F238E27FC236}">
                  <a16:creationId xmlns:a16="http://schemas.microsoft.com/office/drawing/2014/main" id="{5AE103A0-1974-4A2D-BAD4-BBDD304A5FD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28292" y="1050771"/>
              <a:ext cx="151157" cy="151157"/>
            </a:xfrm>
            <a:prstGeom prst="rect">
              <a:avLst/>
            </a:prstGeom>
          </p:spPr>
        </p:pic>
        <p:pic>
          <p:nvPicPr>
            <p:cNvPr id="30" name="object 31">
              <a:extLst>
                <a:ext uri="{FF2B5EF4-FFF2-40B4-BE49-F238E27FC236}">
                  <a16:creationId xmlns:a16="http://schemas.microsoft.com/office/drawing/2014/main" id="{01C726F1-A8BD-400F-A8CE-17DA7B0DC4A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29139" y="1511388"/>
              <a:ext cx="151157" cy="151168"/>
            </a:xfrm>
            <a:prstGeom prst="rect">
              <a:avLst/>
            </a:prstGeom>
          </p:spPr>
        </p:pic>
        <p:pic>
          <p:nvPicPr>
            <p:cNvPr id="31" name="object 32">
              <a:extLst>
                <a:ext uri="{FF2B5EF4-FFF2-40B4-BE49-F238E27FC236}">
                  <a16:creationId xmlns:a16="http://schemas.microsoft.com/office/drawing/2014/main" id="{E115AC0A-4DD4-4047-ACB3-E21AB046BF2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89766" y="1510550"/>
              <a:ext cx="151157" cy="151157"/>
            </a:xfrm>
            <a:prstGeom prst="rect">
              <a:avLst/>
            </a:prstGeom>
          </p:spPr>
        </p:pic>
        <p:grpSp>
          <p:nvGrpSpPr>
            <p:cNvPr id="32" name="object 33">
              <a:extLst>
                <a:ext uri="{FF2B5EF4-FFF2-40B4-BE49-F238E27FC236}">
                  <a16:creationId xmlns:a16="http://schemas.microsoft.com/office/drawing/2014/main" id="{0918534E-BB4B-43FF-9CCC-B92012558463}"/>
                </a:ext>
              </a:extLst>
            </p:cNvPr>
            <p:cNvGrpSpPr/>
            <p:nvPr/>
          </p:nvGrpSpPr>
          <p:grpSpPr>
            <a:xfrm>
              <a:off x="11202711" y="1588519"/>
              <a:ext cx="65405" cy="187325"/>
              <a:chOff x="11202711" y="1588519"/>
              <a:chExt cx="65405" cy="187325"/>
            </a:xfrm>
          </p:grpSpPr>
          <p:sp>
            <p:nvSpPr>
              <p:cNvPr id="81" name="object 34">
                <a:extLst>
                  <a:ext uri="{FF2B5EF4-FFF2-40B4-BE49-F238E27FC236}">
                    <a16:creationId xmlns:a16="http://schemas.microsoft.com/office/drawing/2014/main" id="{5CBBCF01-53E5-4701-8CAD-52B2898BD7B7}"/>
                  </a:ext>
                </a:extLst>
              </p:cNvPr>
              <p:cNvSpPr/>
              <p:nvPr/>
            </p:nvSpPr>
            <p:spPr>
              <a:xfrm>
                <a:off x="11235206" y="1621020"/>
                <a:ext cx="0" cy="121920"/>
              </a:xfrm>
              <a:custGeom>
                <a:avLst/>
                <a:gdLst/>
                <a:ahLst/>
                <a:cxnLst/>
                <a:rect l="l" t="t" r="r" b="b"/>
                <a:pathLst>
                  <a:path h="121919">
                    <a:moveTo>
                      <a:pt x="0" y="0"/>
                    </a:moveTo>
                    <a:lnTo>
                      <a:pt x="0" y="121860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2" name="object 35">
                <a:extLst>
                  <a:ext uri="{FF2B5EF4-FFF2-40B4-BE49-F238E27FC236}">
                    <a16:creationId xmlns:a16="http://schemas.microsoft.com/office/drawing/2014/main" id="{07BA3569-A8D1-4110-A483-CC1AE40B4E6B}"/>
                  </a:ext>
                </a:extLst>
              </p:cNvPr>
              <p:cNvSpPr/>
              <p:nvPr/>
            </p:nvSpPr>
            <p:spPr>
              <a:xfrm>
                <a:off x="11202711" y="1588519"/>
                <a:ext cx="65405" cy="187325"/>
              </a:xfrm>
              <a:custGeom>
                <a:avLst/>
                <a:gdLst/>
                <a:ahLst/>
                <a:cxnLst/>
                <a:rect l="l" t="t" r="r" b="b"/>
                <a:pathLst>
                  <a:path w="65404" h="187325">
                    <a:moveTo>
                      <a:pt x="32491" y="0"/>
                    </a:moveTo>
                    <a:lnTo>
                      <a:pt x="19842" y="2554"/>
                    </a:lnTo>
                    <a:lnTo>
                      <a:pt x="9515" y="9520"/>
                    </a:lnTo>
                    <a:lnTo>
                      <a:pt x="2552" y="19851"/>
                    </a:lnTo>
                    <a:lnTo>
                      <a:pt x="0" y="32501"/>
                    </a:lnTo>
                    <a:lnTo>
                      <a:pt x="0" y="154361"/>
                    </a:lnTo>
                    <a:lnTo>
                      <a:pt x="2552" y="167011"/>
                    </a:lnTo>
                    <a:lnTo>
                      <a:pt x="9515" y="177342"/>
                    </a:lnTo>
                    <a:lnTo>
                      <a:pt x="19842" y="184308"/>
                    </a:lnTo>
                    <a:lnTo>
                      <a:pt x="32491" y="186863"/>
                    </a:lnTo>
                    <a:lnTo>
                      <a:pt x="45140" y="184308"/>
                    </a:lnTo>
                    <a:lnTo>
                      <a:pt x="55472" y="177342"/>
                    </a:lnTo>
                    <a:lnTo>
                      <a:pt x="62438" y="167011"/>
                    </a:lnTo>
                    <a:lnTo>
                      <a:pt x="64992" y="154361"/>
                    </a:lnTo>
                    <a:lnTo>
                      <a:pt x="64992" y="32501"/>
                    </a:lnTo>
                    <a:lnTo>
                      <a:pt x="62438" y="19851"/>
                    </a:lnTo>
                    <a:lnTo>
                      <a:pt x="55472" y="9520"/>
                    </a:lnTo>
                    <a:lnTo>
                      <a:pt x="45140" y="2554"/>
                    </a:lnTo>
                    <a:lnTo>
                      <a:pt x="3249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33" name="object 52">
              <a:extLst>
                <a:ext uri="{FF2B5EF4-FFF2-40B4-BE49-F238E27FC236}">
                  <a16:creationId xmlns:a16="http://schemas.microsoft.com/office/drawing/2014/main" id="{20920791-4F0C-46FB-921D-8EF8590331C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117672" y="1656496"/>
              <a:ext cx="227322" cy="227322"/>
            </a:xfrm>
            <a:prstGeom prst="rect">
              <a:avLst/>
            </a:prstGeom>
          </p:spPr>
        </p:pic>
        <p:grpSp>
          <p:nvGrpSpPr>
            <p:cNvPr id="34" name="Csoportba foglalás 33">
              <a:extLst>
                <a:ext uri="{FF2B5EF4-FFF2-40B4-BE49-F238E27FC236}">
                  <a16:creationId xmlns:a16="http://schemas.microsoft.com/office/drawing/2014/main" id="{778A98B4-4252-4306-B8F9-6A8BA73B7D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07355" y="1080897"/>
              <a:ext cx="9376313" cy="8406000"/>
              <a:chOff x="9807355" y="1080897"/>
              <a:chExt cx="9376313" cy="8406263"/>
            </a:xfrm>
          </p:grpSpPr>
          <p:grpSp>
            <p:nvGrpSpPr>
              <p:cNvPr id="38" name="object 2">
                <a:extLst>
                  <a:ext uri="{FF2B5EF4-FFF2-40B4-BE49-F238E27FC236}">
                    <a16:creationId xmlns:a16="http://schemas.microsoft.com/office/drawing/2014/main" id="{3F1E8A3C-9F7E-4A3A-A4A4-3E92128FE185}"/>
                  </a:ext>
                </a:extLst>
              </p:cNvPr>
              <p:cNvGrpSpPr/>
              <p:nvPr/>
            </p:nvGrpSpPr>
            <p:grpSpPr>
              <a:xfrm>
                <a:off x="9807355" y="2369531"/>
                <a:ext cx="1460500" cy="1750060"/>
                <a:chOff x="9807355" y="2369531"/>
                <a:chExt cx="1460500" cy="1750060"/>
              </a:xfrm>
            </p:grpSpPr>
            <p:sp>
              <p:nvSpPr>
                <p:cNvPr id="73" name="object 3">
                  <a:extLst>
                    <a:ext uri="{FF2B5EF4-FFF2-40B4-BE49-F238E27FC236}">
                      <a16:creationId xmlns:a16="http://schemas.microsoft.com/office/drawing/2014/main" id="{E44CDC52-BDBA-49F3-A5C8-AFE005F6AF30}"/>
                    </a:ext>
                  </a:extLst>
                </p:cNvPr>
                <p:cNvSpPr/>
                <p:nvPr/>
              </p:nvSpPr>
              <p:spPr>
                <a:xfrm>
                  <a:off x="9841042" y="2392401"/>
                  <a:ext cx="1391920" cy="1430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1920" h="1430020">
                      <a:moveTo>
                        <a:pt x="775579" y="0"/>
                      </a:moveTo>
                      <a:lnTo>
                        <a:pt x="731731" y="3040"/>
                      </a:lnTo>
                      <a:lnTo>
                        <a:pt x="688889" y="12576"/>
                      </a:lnTo>
                      <a:lnTo>
                        <a:pt x="647639" y="28201"/>
                      </a:lnTo>
                      <a:lnTo>
                        <a:pt x="608569" y="49508"/>
                      </a:lnTo>
                      <a:lnTo>
                        <a:pt x="572265" y="76091"/>
                      </a:lnTo>
                      <a:lnTo>
                        <a:pt x="539315" y="107543"/>
                      </a:lnTo>
                      <a:lnTo>
                        <a:pt x="510305" y="143458"/>
                      </a:lnTo>
                      <a:lnTo>
                        <a:pt x="485823" y="183429"/>
                      </a:lnTo>
                      <a:lnTo>
                        <a:pt x="466455" y="227049"/>
                      </a:lnTo>
                      <a:lnTo>
                        <a:pt x="452789" y="273913"/>
                      </a:lnTo>
                      <a:lnTo>
                        <a:pt x="445411" y="323613"/>
                      </a:lnTo>
                      <a:lnTo>
                        <a:pt x="396344" y="313418"/>
                      </a:lnTo>
                      <a:lnTo>
                        <a:pt x="347526" y="310175"/>
                      </a:lnTo>
                      <a:lnTo>
                        <a:pt x="299560" y="313532"/>
                      </a:lnTo>
                      <a:lnTo>
                        <a:pt x="253052" y="323135"/>
                      </a:lnTo>
                      <a:lnTo>
                        <a:pt x="208604" y="338634"/>
                      </a:lnTo>
                      <a:lnTo>
                        <a:pt x="166821" y="359675"/>
                      </a:lnTo>
                      <a:lnTo>
                        <a:pt x="128307" y="385908"/>
                      </a:lnTo>
                      <a:lnTo>
                        <a:pt x="93667" y="416980"/>
                      </a:lnTo>
                      <a:lnTo>
                        <a:pt x="63503" y="452540"/>
                      </a:lnTo>
                      <a:lnTo>
                        <a:pt x="38422" y="492234"/>
                      </a:lnTo>
                      <a:lnTo>
                        <a:pt x="19026" y="535711"/>
                      </a:lnTo>
                      <a:lnTo>
                        <a:pt x="6095" y="581780"/>
                      </a:lnTo>
                      <a:lnTo>
                        <a:pt x="0" y="628667"/>
                      </a:lnTo>
                      <a:lnTo>
                        <a:pt x="530" y="675688"/>
                      </a:lnTo>
                      <a:lnTo>
                        <a:pt x="7476" y="722159"/>
                      </a:lnTo>
                      <a:lnTo>
                        <a:pt x="20627" y="767398"/>
                      </a:lnTo>
                      <a:lnTo>
                        <a:pt x="39772" y="810719"/>
                      </a:lnTo>
                      <a:lnTo>
                        <a:pt x="64701" y="851440"/>
                      </a:lnTo>
                      <a:lnTo>
                        <a:pt x="95204" y="888877"/>
                      </a:lnTo>
                      <a:lnTo>
                        <a:pt x="131070" y="922347"/>
                      </a:lnTo>
                      <a:lnTo>
                        <a:pt x="172089" y="951164"/>
                      </a:lnTo>
                      <a:lnTo>
                        <a:pt x="150361" y="996757"/>
                      </a:lnTo>
                      <a:lnTo>
                        <a:pt x="136109" y="1044212"/>
                      </a:lnTo>
                      <a:lnTo>
                        <a:pt x="129246" y="1092646"/>
                      </a:lnTo>
                      <a:lnTo>
                        <a:pt x="129683" y="1141172"/>
                      </a:lnTo>
                      <a:lnTo>
                        <a:pt x="137335" y="1188905"/>
                      </a:lnTo>
                      <a:lnTo>
                        <a:pt x="152112" y="1234962"/>
                      </a:lnTo>
                      <a:lnTo>
                        <a:pt x="173928" y="1278456"/>
                      </a:lnTo>
                      <a:lnTo>
                        <a:pt x="202696" y="1318504"/>
                      </a:lnTo>
                      <a:lnTo>
                        <a:pt x="239171" y="1354912"/>
                      </a:lnTo>
                      <a:lnTo>
                        <a:pt x="280627" y="1384474"/>
                      </a:lnTo>
                      <a:lnTo>
                        <a:pt x="326088" y="1406888"/>
                      </a:lnTo>
                      <a:lnTo>
                        <a:pt x="374580" y="1421856"/>
                      </a:lnTo>
                      <a:lnTo>
                        <a:pt x="425128" y="1429078"/>
                      </a:lnTo>
                      <a:lnTo>
                        <a:pt x="476759" y="1428255"/>
                      </a:lnTo>
                      <a:lnTo>
                        <a:pt x="528497" y="1419087"/>
                      </a:lnTo>
                      <a:lnTo>
                        <a:pt x="1007352" y="1429736"/>
                      </a:lnTo>
                      <a:lnTo>
                        <a:pt x="1061433" y="1427945"/>
                      </a:lnTo>
                      <a:lnTo>
                        <a:pt x="1113023" y="1419806"/>
                      </a:lnTo>
                      <a:lnTo>
                        <a:pt x="1161674" y="1405842"/>
                      </a:lnTo>
                      <a:lnTo>
                        <a:pt x="1206938" y="1386575"/>
                      </a:lnTo>
                      <a:lnTo>
                        <a:pt x="1248367" y="1362525"/>
                      </a:lnTo>
                      <a:lnTo>
                        <a:pt x="1285514" y="1334216"/>
                      </a:lnTo>
                      <a:lnTo>
                        <a:pt x="1317930" y="1302170"/>
                      </a:lnTo>
                      <a:lnTo>
                        <a:pt x="1345169" y="1266907"/>
                      </a:lnTo>
                      <a:lnTo>
                        <a:pt x="1366782" y="1228951"/>
                      </a:lnTo>
                      <a:lnTo>
                        <a:pt x="1382322" y="1188822"/>
                      </a:lnTo>
                      <a:lnTo>
                        <a:pt x="1391340" y="1147043"/>
                      </a:lnTo>
                      <a:lnTo>
                        <a:pt x="1391925" y="1083813"/>
                      </a:lnTo>
                      <a:lnTo>
                        <a:pt x="1379289" y="1026343"/>
                      </a:lnTo>
                      <a:lnTo>
                        <a:pt x="1357900" y="975789"/>
                      </a:lnTo>
                      <a:lnTo>
                        <a:pt x="1332222" y="933309"/>
                      </a:lnTo>
                      <a:lnTo>
                        <a:pt x="1306722" y="900060"/>
                      </a:lnTo>
                      <a:lnTo>
                        <a:pt x="1274119" y="865879"/>
                      </a:lnTo>
                      <a:lnTo>
                        <a:pt x="1313833" y="834261"/>
                      </a:lnTo>
                      <a:lnTo>
                        <a:pt x="1345851" y="796305"/>
                      </a:lnTo>
                      <a:lnTo>
                        <a:pt x="1369721" y="753391"/>
                      </a:lnTo>
                      <a:lnTo>
                        <a:pt x="1384992" y="706899"/>
                      </a:lnTo>
                      <a:lnTo>
                        <a:pt x="1391214" y="658211"/>
                      </a:lnTo>
                      <a:lnTo>
                        <a:pt x="1387934" y="608705"/>
                      </a:lnTo>
                      <a:lnTo>
                        <a:pt x="1374702" y="559763"/>
                      </a:lnTo>
                      <a:lnTo>
                        <a:pt x="1352107" y="514554"/>
                      </a:lnTo>
                      <a:lnTo>
                        <a:pt x="1321749" y="475499"/>
                      </a:lnTo>
                      <a:lnTo>
                        <a:pt x="1284871" y="443324"/>
                      </a:lnTo>
                      <a:lnTo>
                        <a:pt x="1242715" y="418756"/>
                      </a:lnTo>
                      <a:lnTo>
                        <a:pt x="1196524" y="402521"/>
                      </a:lnTo>
                      <a:lnTo>
                        <a:pt x="1147539" y="395346"/>
                      </a:lnTo>
                      <a:lnTo>
                        <a:pt x="1097004" y="397956"/>
                      </a:lnTo>
                      <a:lnTo>
                        <a:pt x="1100273" y="349117"/>
                      </a:lnTo>
                      <a:lnTo>
                        <a:pt x="1097120" y="301830"/>
                      </a:lnTo>
                      <a:lnTo>
                        <a:pt x="1088024" y="256501"/>
                      </a:lnTo>
                      <a:lnTo>
                        <a:pt x="1073465" y="213534"/>
                      </a:lnTo>
                      <a:lnTo>
                        <a:pt x="1053920" y="173334"/>
                      </a:lnTo>
                      <a:lnTo>
                        <a:pt x="1029869" y="136308"/>
                      </a:lnTo>
                      <a:lnTo>
                        <a:pt x="1001791" y="102859"/>
                      </a:lnTo>
                      <a:lnTo>
                        <a:pt x="970165" y="73394"/>
                      </a:lnTo>
                      <a:lnTo>
                        <a:pt x="935469" y="48317"/>
                      </a:lnTo>
                      <a:lnTo>
                        <a:pt x="898184" y="28034"/>
                      </a:lnTo>
                      <a:lnTo>
                        <a:pt x="858788" y="12950"/>
                      </a:lnTo>
                      <a:lnTo>
                        <a:pt x="817760" y="3470"/>
                      </a:lnTo>
                      <a:lnTo>
                        <a:pt x="775579" y="0"/>
                      </a:lnTo>
                      <a:close/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4" name="object 4">
                  <a:extLst>
                    <a:ext uri="{FF2B5EF4-FFF2-40B4-BE49-F238E27FC236}">
                      <a16:creationId xmlns:a16="http://schemas.microsoft.com/office/drawing/2014/main" id="{1B55D9C6-6A41-4F70-9F76-FEDF6AFC7973}"/>
                    </a:ext>
                  </a:extLst>
                </p:cNvPr>
                <p:cNvSpPr/>
                <p:nvPr/>
              </p:nvSpPr>
              <p:spPr>
                <a:xfrm>
                  <a:off x="9807355" y="2369531"/>
                  <a:ext cx="1460500" cy="148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500" h="1485900">
                      <a:moveTo>
                        <a:pt x="164090" y="988646"/>
                      </a:moveTo>
                      <a:lnTo>
                        <a:pt x="155990" y="1003300"/>
                      </a:lnTo>
                      <a:lnTo>
                        <a:pt x="141016" y="1054100"/>
                      </a:lnTo>
                      <a:lnTo>
                        <a:pt x="132074" y="1092200"/>
                      </a:lnTo>
                      <a:lnTo>
                        <a:pt x="129106" y="1143000"/>
                      </a:lnTo>
                      <a:lnTo>
                        <a:pt x="132421" y="1193800"/>
                      </a:lnTo>
                      <a:lnTo>
                        <a:pt x="142341" y="1244600"/>
                      </a:lnTo>
                      <a:lnTo>
                        <a:pt x="158803" y="1282700"/>
                      </a:lnTo>
                      <a:lnTo>
                        <a:pt x="181748" y="1333500"/>
                      </a:lnTo>
                      <a:lnTo>
                        <a:pt x="211113" y="1371600"/>
                      </a:lnTo>
                      <a:lnTo>
                        <a:pt x="247204" y="1409700"/>
                      </a:lnTo>
                      <a:lnTo>
                        <a:pt x="287793" y="1435100"/>
                      </a:lnTo>
                      <a:lnTo>
                        <a:pt x="332094" y="1460500"/>
                      </a:lnTo>
                      <a:lnTo>
                        <a:pt x="379324" y="1473200"/>
                      </a:lnTo>
                      <a:lnTo>
                        <a:pt x="428698" y="1485900"/>
                      </a:lnTo>
                      <a:lnTo>
                        <a:pt x="570548" y="1485900"/>
                      </a:lnTo>
                      <a:lnTo>
                        <a:pt x="582368" y="1473200"/>
                      </a:lnTo>
                      <a:lnTo>
                        <a:pt x="590762" y="1460500"/>
                      </a:lnTo>
                      <a:lnTo>
                        <a:pt x="594970" y="1447800"/>
                      </a:lnTo>
                      <a:lnTo>
                        <a:pt x="594233" y="1435100"/>
                      </a:lnTo>
                      <a:lnTo>
                        <a:pt x="588453" y="1422400"/>
                      </a:lnTo>
                      <a:lnTo>
                        <a:pt x="429898" y="1422400"/>
                      </a:lnTo>
                      <a:lnTo>
                        <a:pt x="382255" y="1409700"/>
                      </a:lnTo>
                      <a:lnTo>
                        <a:pt x="337601" y="1384300"/>
                      </a:lnTo>
                      <a:lnTo>
                        <a:pt x="297035" y="1358900"/>
                      </a:lnTo>
                      <a:lnTo>
                        <a:pt x="261656" y="1320800"/>
                      </a:lnTo>
                      <a:lnTo>
                        <a:pt x="232858" y="1282700"/>
                      </a:lnTo>
                      <a:lnTo>
                        <a:pt x="212115" y="1244600"/>
                      </a:lnTo>
                      <a:lnTo>
                        <a:pt x="199564" y="1193800"/>
                      </a:lnTo>
                      <a:lnTo>
                        <a:pt x="195344" y="1143000"/>
                      </a:lnTo>
                      <a:lnTo>
                        <a:pt x="197764" y="1104900"/>
                      </a:lnTo>
                      <a:lnTo>
                        <a:pt x="205059" y="1066800"/>
                      </a:lnTo>
                      <a:lnTo>
                        <a:pt x="217281" y="1028700"/>
                      </a:lnTo>
                      <a:lnTo>
                        <a:pt x="228750" y="1003300"/>
                      </a:lnTo>
                      <a:lnTo>
                        <a:pt x="188664" y="1003300"/>
                      </a:lnTo>
                      <a:lnTo>
                        <a:pt x="164090" y="988646"/>
                      </a:lnTo>
                      <a:close/>
                    </a:path>
                    <a:path w="1460500" h="1485900">
                      <a:moveTo>
                        <a:pt x="1459757" y="1155700"/>
                      </a:moveTo>
                      <a:lnTo>
                        <a:pt x="1393660" y="1155700"/>
                      </a:lnTo>
                      <a:lnTo>
                        <a:pt x="1393053" y="1168400"/>
                      </a:lnTo>
                      <a:lnTo>
                        <a:pt x="1392187" y="1168400"/>
                      </a:lnTo>
                      <a:lnTo>
                        <a:pt x="1380181" y="1219200"/>
                      </a:lnTo>
                      <a:lnTo>
                        <a:pt x="1357801" y="1270000"/>
                      </a:lnTo>
                      <a:lnTo>
                        <a:pt x="1334639" y="1295400"/>
                      </a:lnTo>
                      <a:lnTo>
                        <a:pt x="1306401" y="1333500"/>
                      </a:lnTo>
                      <a:lnTo>
                        <a:pt x="1273492" y="1358900"/>
                      </a:lnTo>
                      <a:lnTo>
                        <a:pt x="1236318" y="1384300"/>
                      </a:lnTo>
                      <a:lnTo>
                        <a:pt x="1195322" y="1397000"/>
                      </a:lnTo>
                      <a:lnTo>
                        <a:pt x="1150933" y="1409700"/>
                      </a:lnTo>
                      <a:lnTo>
                        <a:pt x="1103560" y="1422400"/>
                      </a:lnTo>
                      <a:lnTo>
                        <a:pt x="1029004" y="1422400"/>
                      </a:lnTo>
                      <a:lnTo>
                        <a:pt x="1018281" y="1435100"/>
                      </a:lnTo>
                      <a:lnTo>
                        <a:pt x="1010894" y="1447800"/>
                      </a:lnTo>
                      <a:lnTo>
                        <a:pt x="1007937" y="1460500"/>
                      </a:lnTo>
                      <a:lnTo>
                        <a:pt x="1010178" y="1473200"/>
                      </a:lnTo>
                      <a:lnTo>
                        <a:pt x="1016978" y="1485900"/>
                      </a:lnTo>
                      <a:lnTo>
                        <a:pt x="1155183" y="1485900"/>
                      </a:lnTo>
                      <a:lnTo>
                        <a:pt x="1202442" y="1473200"/>
                      </a:lnTo>
                      <a:lnTo>
                        <a:pt x="1246879" y="1447800"/>
                      </a:lnTo>
                      <a:lnTo>
                        <a:pt x="1288141" y="1422400"/>
                      </a:lnTo>
                      <a:lnTo>
                        <a:pt x="1325875" y="1397000"/>
                      </a:lnTo>
                      <a:lnTo>
                        <a:pt x="1351656" y="1384300"/>
                      </a:lnTo>
                      <a:lnTo>
                        <a:pt x="1375115" y="1358900"/>
                      </a:lnTo>
                      <a:lnTo>
                        <a:pt x="1396091" y="1333500"/>
                      </a:lnTo>
                      <a:lnTo>
                        <a:pt x="1414428" y="1308100"/>
                      </a:lnTo>
                      <a:lnTo>
                        <a:pt x="1429956" y="1270000"/>
                      </a:lnTo>
                      <a:lnTo>
                        <a:pt x="1442494" y="1244600"/>
                      </a:lnTo>
                      <a:lnTo>
                        <a:pt x="1451856" y="1206500"/>
                      </a:lnTo>
                      <a:lnTo>
                        <a:pt x="1457861" y="1181100"/>
                      </a:lnTo>
                      <a:lnTo>
                        <a:pt x="1458974" y="1168400"/>
                      </a:lnTo>
                      <a:lnTo>
                        <a:pt x="1459757" y="1155700"/>
                      </a:lnTo>
                      <a:close/>
                    </a:path>
                    <a:path w="1460500" h="1485900">
                      <a:moveTo>
                        <a:pt x="566945" y="1409700"/>
                      </a:moveTo>
                      <a:lnTo>
                        <a:pt x="553815" y="1422400"/>
                      </a:lnTo>
                      <a:lnTo>
                        <a:pt x="578924" y="1422400"/>
                      </a:lnTo>
                      <a:lnTo>
                        <a:pt x="566945" y="1409700"/>
                      </a:lnTo>
                      <a:close/>
                    </a:path>
                    <a:path w="1460500" h="1485900">
                      <a:moveTo>
                        <a:pt x="1330011" y="876300"/>
                      </a:moveTo>
                      <a:lnTo>
                        <a:pt x="1279392" y="876300"/>
                      </a:lnTo>
                      <a:lnTo>
                        <a:pt x="1276279" y="889000"/>
                      </a:lnTo>
                      <a:lnTo>
                        <a:pt x="1274788" y="889000"/>
                      </a:lnTo>
                      <a:lnTo>
                        <a:pt x="1274962" y="897298"/>
                      </a:lnTo>
                      <a:lnTo>
                        <a:pt x="1275054" y="901700"/>
                      </a:lnTo>
                      <a:lnTo>
                        <a:pt x="1277018" y="901700"/>
                      </a:lnTo>
                      <a:lnTo>
                        <a:pt x="1280569" y="914400"/>
                      </a:lnTo>
                      <a:lnTo>
                        <a:pt x="1285594" y="914400"/>
                      </a:lnTo>
                      <a:lnTo>
                        <a:pt x="1293185" y="927100"/>
                      </a:lnTo>
                      <a:lnTo>
                        <a:pt x="1307070" y="939800"/>
                      </a:lnTo>
                      <a:lnTo>
                        <a:pt x="1324921" y="965200"/>
                      </a:lnTo>
                      <a:lnTo>
                        <a:pt x="1344409" y="990600"/>
                      </a:lnTo>
                      <a:lnTo>
                        <a:pt x="1354039" y="1003300"/>
                      </a:lnTo>
                      <a:lnTo>
                        <a:pt x="1363213" y="1016000"/>
                      </a:lnTo>
                      <a:lnTo>
                        <a:pt x="1371663" y="1041400"/>
                      </a:lnTo>
                      <a:lnTo>
                        <a:pt x="1379120" y="1054100"/>
                      </a:lnTo>
                      <a:lnTo>
                        <a:pt x="1385334" y="1079500"/>
                      </a:lnTo>
                      <a:lnTo>
                        <a:pt x="1390063" y="1104900"/>
                      </a:lnTo>
                      <a:lnTo>
                        <a:pt x="1393074" y="1117600"/>
                      </a:lnTo>
                      <a:lnTo>
                        <a:pt x="1394135" y="1143000"/>
                      </a:lnTo>
                      <a:lnTo>
                        <a:pt x="1394018" y="1155700"/>
                      </a:lnTo>
                      <a:lnTo>
                        <a:pt x="1460221" y="1155700"/>
                      </a:lnTo>
                      <a:lnTo>
                        <a:pt x="1459016" y="1117600"/>
                      </a:lnTo>
                      <a:lnTo>
                        <a:pt x="1449229" y="1066800"/>
                      </a:lnTo>
                      <a:lnTo>
                        <a:pt x="1427404" y="1003300"/>
                      </a:lnTo>
                      <a:lnTo>
                        <a:pt x="1411254" y="977900"/>
                      </a:lnTo>
                      <a:lnTo>
                        <a:pt x="1394127" y="939800"/>
                      </a:lnTo>
                      <a:lnTo>
                        <a:pt x="1377088" y="927100"/>
                      </a:lnTo>
                      <a:lnTo>
                        <a:pt x="1325750" y="927100"/>
                      </a:lnTo>
                      <a:lnTo>
                        <a:pt x="1307803" y="889000"/>
                      </a:lnTo>
                      <a:lnTo>
                        <a:pt x="1330011" y="876300"/>
                      </a:lnTo>
                      <a:close/>
                    </a:path>
                    <a:path w="1460500" h="1485900">
                      <a:moveTo>
                        <a:pt x="177052" y="965200"/>
                      </a:moveTo>
                      <a:lnTo>
                        <a:pt x="164090" y="988646"/>
                      </a:lnTo>
                      <a:lnTo>
                        <a:pt x="188664" y="1003300"/>
                      </a:lnTo>
                      <a:lnTo>
                        <a:pt x="205773" y="977900"/>
                      </a:lnTo>
                      <a:lnTo>
                        <a:pt x="177052" y="965200"/>
                      </a:lnTo>
                      <a:close/>
                    </a:path>
                    <a:path w="1460500" h="1485900">
                      <a:moveTo>
                        <a:pt x="232454" y="965200"/>
                      </a:moveTo>
                      <a:lnTo>
                        <a:pt x="177052" y="965200"/>
                      </a:lnTo>
                      <a:lnTo>
                        <a:pt x="205773" y="977900"/>
                      </a:lnTo>
                      <a:lnTo>
                        <a:pt x="188664" y="1003300"/>
                      </a:lnTo>
                      <a:lnTo>
                        <a:pt x="228750" y="1003300"/>
                      </a:lnTo>
                      <a:lnTo>
                        <a:pt x="234485" y="990600"/>
                      </a:lnTo>
                      <a:lnTo>
                        <a:pt x="238619" y="990600"/>
                      </a:lnTo>
                      <a:lnTo>
                        <a:pt x="237821" y="977900"/>
                      </a:lnTo>
                      <a:lnTo>
                        <a:pt x="232454" y="965200"/>
                      </a:lnTo>
                      <a:close/>
                    </a:path>
                    <a:path w="1460500" h="1485900">
                      <a:moveTo>
                        <a:pt x="434950" y="304800"/>
                      </a:moveTo>
                      <a:lnTo>
                        <a:pt x="334703" y="304800"/>
                      </a:lnTo>
                      <a:lnTo>
                        <a:pt x="288608" y="317500"/>
                      </a:lnTo>
                      <a:lnTo>
                        <a:pt x="244233" y="330200"/>
                      </a:lnTo>
                      <a:lnTo>
                        <a:pt x="202050" y="355600"/>
                      </a:lnTo>
                      <a:lnTo>
                        <a:pt x="162529" y="368300"/>
                      </a:lnTo>
                      <a:lnTo>
                        <a:pt x="126130" y="406400"/>
                      </a:lnTo>
                      <a:lnTo>
                        <a:pt x="93328" y="431800"/>
                      </a:lnTo>
                      <a:lnTo>
                        <a:pt x="64629" y="469900"/>
                      </a:lnTo>
                      <a:lnTo>
                        <a:pt x="40537" y="508000"/>
                      </a:lnTo>
                      <a:lnTo>
                        <a:pt x="12040" y="584200"/>
                      </a:lnTo>
                      <a:lnTo>
                        <a:pt x="1314" y="647700"/>
                      </a:lnTo>
                      <a:lnTo>
                        <a:pt x="0" y="673100"/>
                      </a:lnTo>
                      <a:lnTo>
                        <a:pt x="3188" y="723900"/>
                      </a:lnTo>
                      <a:lnTo>
                        <a:pt x="12598" y="774700"/>
                      </a:lnTo>
                      <a:lnTo>
                        <a:pt x="28032" y="825500"/>
                      </a:lnTo>
                      <a:lnTo>
                        <a:pt x="49294" y="863600"/>
                      </a:lnTo>
                      <a:lnTo>
                        <a:pt x="76185" y="901700"/>
                      </a:lnTo>
                      <a:lnTo>
                        <a:pt x="108509" y="939800"/>
                      </a:lnTo>
                      <a:lnTo>
                        <a:pt x="146067" y="977900"/>
                      </a:lnTo>
                      <a:lnTo>
                        <a:pt x="164090" y="988646"/>
                      </a:lnTo>
                      <a:lnTo>
                        <a:pt x="177052" y="965200"/>
                      </a:lnTo>
                      <a:lnTo>
                        <a:pt x="232454" y="965200"/>
                      </a:lnTo>
                      <a:lnTo>
                        <a:pt x="222883" y="952500"/>
                      </a:lnTo>
                      <a:lnTo>
                        <a:pt x="182754" y="927100"/>
                      </a:lnTo>
                      <a:lnTo>
                        <a:pt x="148140" y="889000"/>
                      </a:lnTo>
                      <a:lnTo>
                        <a:pt x="119284" y="850900"/>
                      </a:lnTo>
                      <a:lnTo>
                        <a:pt x="96424" y="812800"/>
                      </a:lnTo>
                      <a:lnTo>
                        <a:pt x="79803" y="774700"/>
                      </a:lnTo>
                      <a:lnTo>
                        <a:pt x="69661" y="723900"/>
                      </a:lnTo>
                      <a:lnTo>
                        <a:pt x="66238" y="673100"/>
                      </a:lnTo>
                      <a:lnTo>
                        <a:pt x="67321" y="647700"/>
                      </a:lnTo>
                      <a:lnTo>
                        <a:pt x="76094" y="596900"/>
                      </a:lnTo>
                      <a:lnTo>
                        <a:pt x="103890" y="533400"/>
                      </a:lnTo>
                      <a:lnTo>
                        <a:pt x="130376" y="495300"/>
                      </a:lnTo>
                      <a:lnTo>
                        <a:pt x="162578" y="457200"/>
                      </a:lnTo>
                      <a:lnTo>
                        <a:pt x="199753" y="431800"/>
                      </a:lnTo>
                      <a:lnTo>
                        <a:pt x="241103" y="406400"/>
                      </a:lnTo>
                      <a:lnTo>
                        <a:pt x="285813" y="381000"/>
                      </a:lnTo>
                      <a:lnTo>
                        <a:pt x="333067" y="381000"/>
                      </a:lnTo>
                      <a:lnTo>
                        <a:pt x="382051" y="368300"/>
                      </a:lnTo>
                      <a:lnTo>
                        <a:pt x="510725" y="368300"/>
                      </a:lnTo>
                      <a:lnTo>
                        <a:pt x="512110" y="355600"/>
                      </a:lnTo>
                      <a:lnTo>
                        <a:pt x="446080" y="355600"/>
                      </a:lnTo>
                      <a:lnTo>
                        <a:pt x="452007" y="312951"/>
                      </a:lnTo>
                      <a:lnTo>
                        <a:pt x="434950" y="304800"/>
                      </a:lnTo>
                      <a:close/>
                    </a:path>
                    <a:path w="1460500" h="1485900">
                      <a:moveTo>
                        <a:pt x="1336588" y="876300"/>
                      </a:moveTo>
                      <a:lnTo>
                        <a:pt x="1330011" y="876300"/>
                      </a:lnTo>
                      <a:lnTo>
                        <a:pt x="1307803" y="889000"/>
                      </a:lnTo>
                      <a:lnTo>
                        <a:pt x="1325750" y="927100"/>
                      </a:lnTo>
                      <a:lnTo>
                        <a:pt x="1356355" y="897298"/>
                      </a:lnTo>
                      <a:lnTo>
                        <a:pt x="1347311" y="889000"/>
                      </a:lnTo>
                      <a:lnTo>
                        <a:pt x="1336588" y="876300"/>
                      </a:lnTo>
                      <a:close/>
                    </a:path>
                    <a:path w="1460500" h="1485900">
                      <a:moveTo>
                        <a:pt x="1356355" y="897298"/>
                      </a:moveTo>
                      <a:lnTo>
                        <a:pt x="1325750" y="927100"/>
                      </a:lnTo>
                      <a:lnTo>
                        <a:pt x="1377088" y="927100"/>
                      </a:lnTo>
                      <a:lnTo>
                        <a:pt x="1361153" y="901700"/>
                      </a:lnTo>
                      <a:lnTo>
                        <a:pt x="1356355" y="897298"/>
                      </a:lnTo>
                      <a:close/>
                    </a:path>
                    <a:path w="1460500" h="1485900">
                      <a:moveTo>
                        <a:pt x="1212854" y="393700"/>
                      </a:moveTo>
                      <a:lnTo>
                        <a:pt x="1166855" y="393700"/>
                      </a:lnTo>
                      <a:lnTo>
                        <a:pt x="1166193" y="406400"/>
                      </a:lnTo>
                      <a:lnTo>
                        <a:pt x="1165082" y="419100"/>
                      </a:lnTo>
                      <a:lnTo>
                        <a:pt x="1163514" y="431800"/>
                      </a:lnTo>
                      <a:lnTo>
                        <a:pt x="1099370" y="431800"/>
                      </a:lnTo>
                      <a:lnTo>
                        <a:pt x="1102654" y="444500"/>
                      </a:lnTo>
                      <a:lnTo>
                        <a:pt x="1107484" y="444500"/>
                      </a:lnTo>
                      <a:lnTo>
                        <a:pt x="1113570" y="457200"/>
                      </a:lnTo>
                      <a:lnTo>
                        <a:pt x="1202750" y="457200"/>
                      </a:lnTo>
                      <a:lnTo>
                        <a:pt x="1266263" y="482600"/>
                      </a:lnTo>
                      <a:lnTo>
                        <a:pt x="1321000" y="520700"/>
                      </a:lnTo>
                      <a:lnTo>
                        <a:pt x="1362716" y="571500"/>
                      </a:lnTo>
                      <a:lnTo>
                        <a:pt x="1383819" y="622300"/>
                      </a:lnTo>
                      <a:lnTo>
                        <a:pt x="1388333" y="635000"/>
                      </a:lnTo>
                      <a:lnTo>
                        <a:pt x="1391015" y="660400"/>
                      </a:lnTo>
                      <a:lnTo>
                        <a:pt x="1391905" y="673100"/>
                      </a:lnTo>
                      <a:lnTo>
                        <a:pt x="1387526" y="723900"/>
                      </a:lnTo>
                      <a:lnTo>
                        <a:pt x="1374686" y="762000"/>
                      </a:lnTo>
                      <a:lnTo>
                        <a:pt x="1353831" y="800100"/>
                      </a:lnTo>
                      <a:lnTo>
                        <a:pt x="1325406" y="838200"/>
                      </a:lnTo>
                      <a:lnTo>
                        <a:pt x="1289856" y="863600"/>
                      </a:lnTo>
                      <a:lnTo>
                        <a:pt x="1283970" y="876300"/>
                      </a:lnTo>
                      <a:lnTo>
                        <a:pt x="1336588" y="876300"/>
                      </a:lnTo>
                      <a:lnTo>
                        <a:pt x="1347311" y="889000"/>
                      </a:lnTo>
                      <a:lnTo>
                        <a:pt x="1356355" y="897298"/>
                      </a:lnTo>
                      <a:lnTo>
                        <a:pt x="1397604" y="850900"/>
                      </a:lnTo>
                      <a:lnTo>
                        <a:pt x="1423611" y="812800"/>
                      </a:lnTo>
                      <a:lnTo>
                        <a:pt x="1442581" y="774700"/>
                      </a:lnTo>
                      <a:lnTo>
                        <a:pt x="1454197" y="723900"/>
                      </a:lnTo>
                      <a:lnTo>
                        <a:pt x="1458144" y="673100"/>
                      </a:lnTo>
                      <a:lnTo>
                        <a:pt x="1456993" y="647700"/>
                      </a:lnTo>
                      <a:lnTo>
                        <a:pt x="1447639" y="596900"/>
                      </a:lnTo>
                      <a:lnTo>
                        <a:pt x="1420201" y="533400"/>
                      </a:lnTo>
                      <a:lnTo>
                        <a:pt x="1395538" y="495300"/>
                      </a:lnTo>
                      <a:lnTo>
                        <a:pt x="1366030" y="469900"/>
                      </a:lnTo>
                      <a:lnTo>
                        <a:pt x="1332357" y="444500"/>
                      </a:lnTo>
                      <a:lnTo>
                        <a:pt x="1295180" y="419100"/>
                      </a:lnTo>
                      <a:lnTo>
                        <a:pt x="1255126" y="406400"/>
                      </a:lnTo>
                      <a:lnTo>
                        <a:pt x="1212854" y="393700"/>
                      </a:lnTo>
                      <a:close/>
                    </a:path>
                    <a:path w="1460500" h="1485900">
                      <a:moveTo>
                        <a:pt x="1006307" y="63500"/>
                      </a:moveTo>
                      <a:lnTo>
                        <a:pt x="864685" y="63500"/>
                      </a:lnTo>
                      <a:lnTo>
                        <a:pt x="891723" y="76200"/>
                      </a:lnTo>
                      <a:lnTo>
                        <a:pt x="918003" y="88900"/>
                      </a:lnTo>
                      <a:lnTo>
                        <a:pt x="955566" y="114300"/>
                      </a:lnTo>
                      <a:lnTo>
                        <a:pt x="990282" y="139700"/>
                      </a:lnTo>
                      <a:lnTo>
                        <a:pt x="1021454" y="165100"/>
                      </a:lnTo>
                      <a:lnTo>
                        <a:pt x="1048386" y="203200"/>
                      </a:lnTo>
                      <a:lnTo>
                        <a:pt x="1070417" y="241300"/>
                      </a:lnTo>
                      <a:lnTo>
                        <a:pt x="1086909" y="279400"/>
                      </a:lnTo>
                      <a:lnTo>
                        <a:pt x="1097252" y="330200"/>
                      </a:lnTo>
                      <a:lnTo>
                        <a:pt x="1100835" y="381000"/>
                      </a:lnTo>
                      <a:lnTo>
                        <a:pt x="1100653" y="393700"/>
                      </a:lnTo>
                      <a:lnTo>
                        <a:pt x="1100102" y="406400"/>
                      </a:lnTo>
                      <a:lnTo>
                        <a:pt x="1099174" y="406400"/>
                      </a:lnTo>
                      <a:lnTo>
                        <a:pt x="1097861" y="419100"/>
                      </a:lnTo>
                      <a:lnTo>
                        <a:pt x="1097738" y="431800"/>
                      </a:lnTo>
                      <a:lnTo>
                        <a:pt x="1130688" y="431800"/>
                      </a:lnTo>
                      <a:lnTo>
                        <a:pt x="1125703" y="393700"/>
                      </a:lnTo>
                      <a:lnTo>
                        <a:pt x="1166855" y="393700"/>
                      </a:lnTo>
                      <a:lnTo>
                        <a:pt x="1163647" y="330200"/>
                      </a:lnTo>
                      <a:lnTo>
                        <a:pt x="1153726" y="279400"/>
                      </a:lnTo>
                      <a:lnTo>
                        <a:pt x="1137833" y="228600"/>
                      </a:lnTo>
                      <a:lnTo>
                        <a:pt x="1116490" y="190500"/>
                      </a:lnTo>
                      <a:lnTo>
                        <a:pt x="1090221" y="139700"/>
                      </a:lnTo>
                      <a:lnTo>
                        <a:pt x="1059548" y="114300"/>
                      </a:lnTo>
                      <a:lnTo>
                        <a:pt x="1033935" y="88900"/>
                      </a:lnTo>
                      <a:lnTo>
                        <a:pt x="1006307" y="63500"/>
                      </a:lnTo>
                      <a:close/>
                    </a:path>
                    <a:path w="1460500" h="1485900">
                      <a:moveTo>
                        <a:pt x="1166855" y="393700"/>
                      </a:moveTo>
                      <a:lnTo>
                        <a:pt x="1125703" y="393700"/>
                      </a:lnTo>
                      <a:lnTo>
                        <a:pt x="1130688" y="431800"/>
                      </a:lnTo>
                      <a:lnTo>
                        <a:pt x="1163514" y="431800"/>
                      </a:lnTo>
                      <a:lnTo>
                        <a:pt x="1165082" y="419100"/>
                      </a:lnTo>
                      <a:lnTo>
                        <a:pt x="1166193" y="406400"/>
                      </a:lnTo>
                      <a:lnTo>
                        <a:pt x="1166855" y="393700"/>
                      </a:lnTo>
                      <a:close/>
                    </a:path>
                    <a:path w="1460500" h="1485900">
                      <a:moveTo>
                        <a:pt x="507832" y="368300"/>
                      </a:moveTo>
                      <a:lnTo>
                        <a:pt x="403941" y="368300"/>
                      </a:lnTo>
                      <a:lnTo>
                        <a:pt x="425956" y="381000"/>
                      </a:lnTo>
                      <a:lnTo>
                        <a:pt x="503557" y="381000"/>
                      </a:lnTo>
                      <a:lnTo>
                        <a:pt x="507832" y="368300"/>
                      </a:lnTo>
                      <a:close/>
                    </a:path>
                    <a:path w="1460500" h="1485900">
                      <a:moveTo>
                        <a:pt x="452007" y="312951"/>
                      </a:moveTo>
                      <a:lnTo>
                        <a:pt x="446080" y="355600"/>
                      </a:lnTo>
                      <a:lnTo>
                        <a:pt x="479095" y="355600"/>
                      </a:lnTo>
                      <a:lnTo>
                        <a:pt x="488068" y="317500"/>
                      </a:lnTo>
                      <a:lnTo>
                        <a:pt x="461526" y="317500"/>
                      </a:lnTo>
                      <a:lnTo>
                        <a:pt x="452007" y="312951"/>
                      </a:lnTo>
                      <a:close/>
                    </a:path>
                    <a:path w="1460500" h="1485900">
                      <a:moveTo>
                        <a:pt x="879614" y="0"/>
                      </a:moveTo>
                      <a:lnTo>
                        <a:pt x="753631" y="0"/>
                      </a:lnTo>
                      <a:lnTo>
                        <a:pt x="701930" y="12700"/>
                      </a:lnTo>
                      <a:lnTo>
                        <a:pt x="652770" y="38100"/>
                      </a:lnTo>
                      <a:lnTo>
                        <a:pt x="606947" y="63500"/>
                      </a:lnTo>
                      <a:lnTo>
                        <a:pt x="565260" y="101600"/>
                      </a:lnTo>
                      <a:lnTo>
                        <a:pt x="534204" y="127000"/>
                      </a:lnTo>
                      <a:lnTo>
                        <a:pt x="506981" y="165100"/>
                      </a:lnTo>
                      <a:lnTo>
                        <a:pt x="484074" y="203200"/>
                      </a:lnTo>
                      <a:lnTo>
                        <a:pt x="465966" y="254000"/>
                      </a:lnTo>
                      <a:lnTo>
                        <a:pt x="453140" y="304800"/>
                      </a:lnTo>
                      <a:lnTo>
                        <a:pt x="452007" y="312951"/>
                      </a:lnTo>
                      <a:lnTo>
                        <a:pt x="461526" y="317500"/>
                      </a:lnTo>
                      <a:lnTo>
                        <a:pt x="488068" y="317500"/>
                      </a:lnTo>
                      <a:lnTo>
                        <a:pt x="479095" y="355600"/>
                      </a:lnTo>
                      <a:lnTo>
                        <a:pt x="512110" y="355600"/>
                      </a:lnTo>
                      <a:lnTo>
                        <a:pt x="519758" y="304800"/>
                      </a:lnTo>
                      <a:lnTo>
                        <a:pt x="534192" y="254000"/>
                      </a:lnTo>
                      <a:lnTo>
                        <a:pt x="554705" y="215900"/>
                      </a:lnTo>
                      <a:lnTo>
                        <a:pt x="580591" y="177800"/>
                      </a:lnTo>
                      <a:lnTo>
                        <a:pt x="611143" y="139700"/>
                      </a:lnTo>
                      <a:lnTo>
                        <a:pt x="654733" y="114300"/>
                      </a:lnTo>
                      <a:lnTo>
                        <a:pt x="702889" y="88900"/>
                      </a:lnTo>
                      <a:lnTo>
                        <a:pt x="754155" y="63500"/>
                      </a:lnTo>
                      <a:lnTo>
                        <a:pt x="1006307" y="63500"/>
                      </a:lnTo>
                      <a:lnTo>
                        <a:pt x="976860" y="38100"/>
                      </a:lnTo>
                      <a:lnTo>
                        <a:pt x="945793" y="25400"/>
                      </a:lnTo>
                      <a:lnTo>
                        <a:pt x="913310" y="12700"/>
                      </a:lnTo>
                      <a:lnTo>
                        <a:pt x="879614" y="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5" name="object 5">
                  <a:extLst>
                    <a:ext uri="{FF2B5EF4-FFF2-40B4-BE49-F238E27FC236}">
                      <a16:creationId xmlns:a16="http://schemas.microsoft.com/office/drawing/2014/main" id="{C0ED5BB8-E087-4AEA-ABAF-BBCCFA7EEFA8}"/>
                    </a:ext>
                  </a:extLst>
                </p:cNvPr>
                <p:cNvSpPr/>
                <p:nvPr/>
              </p:nvSpPr>
              <p:spPr>
                <a:xfrm>
                  <a:off x="10616623" y="2716016"/>
                  <a:ext cx="0" cy="13703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h="1370329">
                      <a:moveTo>
                        <a:pt x="0" y="0"/>
                      </a:moveTo>
                      <a:lnTo>
                        <a:pt x="0" y="1370251"/>
                      </a:lnTo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6" name="object 6">
                  <a:extLst>
                    <a:ext uri="{FF2B5EF4-FFF2-40B4-BE49-F238E27FC236}">
                      <a16:creationId xmlns:a16="http://schemas.microsoft.com/office/drawing/2014/main" id="{DE6AC41C-DA0C-4EBE-9994-EE7AE22ED536}"/>
                    </a:ext>
                  </a:extLst>
                </p:cNvPr>
                <p:cNvSpPr/>
                <p:nvPr/>
              </p:nvSpPr>
              <p:spPr>
                <a:xfrm>
                  <a:off x="10583503" y="2682897"/>
                  <a:ext cx="66675" cy="1437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437004">
                      <a:moveTo>
                        <a:pt x="33119" y="0"/>
                      </a:moveTo>
                      <a:lnTo>
                        <a:pt x="20227" y="2602"/>
                      </a:lnTo>
                      <a:lnTo>
                        <a:pt x="9699" y="9699"/>
                      </a:lnTo>
                      <a:lnTo>
                        <a:pt x="2602" y="20227"/>
                      </a:lnTo>
                      <a:lnTo>
                        <a:pt x="0" y="33119"/>
                      </a:lnTo>
                      <a:lnTo>
                        <a:pt x="0" y="1403370"/>
                      </a:lnTo>
                      <a:lnTo>
                        <a:pt x="2602" y="1416262"/>
                      </a:lnTo>
                      <a:lnTo>
                        <a:pt x="9699" y="1426790"/>
                      </a:lnTo>
                      <a:lnTo>
                        <a:pt x="20227" y="1433887"/>
                      </a:lnTo>
                      <a:lnTo>
                        <a:pt x="33119" y="1436490"/>
                      </a:lnTo>
                      <a:lnTo>
                        <a:pt x="46011" y="1433887"/>
                      </a:lnTo>
                      <a:lnTo>
                        <a:pt x="56538" y="1426790"/>
                      </a:lnTo>
                      <a:lnTo>
                        <a:pt x="63636" y="1416262"/>
                      </a:lnTo>
                      <a:lnTo>
                        <a:pt x="66238" y="1403370"/>
                      </a:lnTo>
                      <a:lnTo>
                        <a:pt x="66238" y="33119"/>
                      </a:lnTo>
                      <a:lnTo>
                        <a:pt x="63636" y="20227"/>
                      </a:lnTo>
                      <a:lnTo>
                        <a:pt x="56538" y="9699"/>
                      </a:lnTo>
                      <a:lnTo>
                        <a:pt x="46011" y="2602"/>
                      </a:lnTo>
                      <a:lnTo>
                        <a:pt x="33119" y="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7" name="object 7">
                  <a:extLst>
                    <a:ext uri="{FF2B5EF4-FFF2-40B4-BE49-F238E27FC236}">
                      <a16:creationId xmlns:a16="http://schemas.microsoft.com/office/drawing/2014/main" id="{B916E785-7E7E-4AA8-A86F-16C5942411E5}"/>
                    </a:ext>
                  </a:extLst>
                </p:cNvPr>
                <p:cNvSpPr/>
                <p:nvPr/>
              </p:nvSpPr>
              <p:spPr>
                <a:xfrm>
                  <a:off x="10616623" y="3402966"/>
                  <a:ext cx="273050" cy="2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50" h="273050">
                      <a:moveTo>
                        <a:pt x="272955" y="0"/>
                      </a:moveTo>
                      <a:lnTo>
                        <a:pt x="0" y="272955"/>
                      </a:lnTo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8" name="object 8">
                  <a:extLst>
                    <a:ext uri="{FF2B5EF4-FFF2-40B4-BE49-F238E27FC236}">
                      <a16:creationId xmlns:a16="http://schemas.microsoft.com/office/drawing/2014/main" id="{66999BB8-FADE-456A-8F5A-F5CE6B74225E}"/>
                    </a:ext>
                  </a:extLst>
                </p:cNvPr>
                <p:cNvSpPr/>
                <p:nvPr/>
              </p:nvSpPr>
              <p:spPr>
                <a:xfrm>
                  <a:off x="10583507" y="3369841"/>
                  <a:ext cx="339725" cy="33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725" h="339725">
                      <a:moveTo>
                        <a:pt x="306071" y="0"/>
                      </a:moveTo>
                      <a:lnTo>
                        <a:pt x="9698" y="282661"/>
                      </a:lnTo>
                      <a:lnTo>
                        <a:pt x="0" y="306079"/>
                      </a:lnTo>
                      <a:lnTo>
                        <a:pt x="2424" y="318542"/>
                      </a:lnTo>
                      <a:lnTo>
                        <a:pt x="9698" y="329497"/>
                      </a:lnTo>
                      <a:lnTo>
                        <a:pt x="20653" y="336771"/>
                      </a:lnTo>
                      <a:lnTo>
                        <a:pt x="33116" y="339196"/>
                      </a:lnTo>
                      <a:lnTo>
                        <a:pt x="45579" y="336771"/>
                      </a:lnTo>
                      <a:lnTo>
                        <a:pt x="56534" y="329497"/>
                      </a:lnTo>
                      <a:lnTo>
                        <a:pt x="329489" y="56542"/>
                      </a:lnTo>
                      <a:lnTo>
                        <a:pt x="336763" y="45587"/>
                      </a:lnTo>
                      <a:lnTo>
                        <a:pt x="339188" y="33124"/>
                      </a:lnTo>
                      <a:lnTo>
                        <a:pt x="336763" y="20661"/>
                      </a:lnTo>
                      <a:lnTo>
                        <a:pt x="329489" y="9706"/>
                      </a:lnTo>
                      <a:lnTo>
                        <a:pt x="318534" y="2426"/>
                      </a:lnTo>
                      <a:lnTo>
                        <a:pt x="306071" y="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9" name="object 9">
                  <a:extLst>
                    <a:ext uri="{FF2B5EF4-FFF2-40B4-BE49-F238E27FC236}">
                      <a16:creationId xmlns:a16="http://schemas.microsoft.com/office/drawing/2014/main" id="{B607FA3B-30A5-4EE8-B552-8298C660BACE}"/>
                    </a:ext>
                  </a:extLst>
                </p:cNvPr>
                <p:cNvSpPr/>
                <p:nvPr/>
              </p:nvSpPr>
              <p:spPr>
                <a:xfrm>
                  <a:off x="10343666" y="3005009"/>
                  <a:ext cx="273050" cy="2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50" h="273050">
                      <a:moveTo>
                        <a:pt x="0" y="0"/>
                      </a:moveTo>
                      <a:lnTo>
                        <a:pt x="272955" y="272955"/>
                      </a:lnTo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80" name="object 10">
                  <a:extLst>
                    <a:ext uri="{FF2B5EF4-FFF2-40B4-BE49-F238E27FC236}">
                      <a16:creationId xmlns:a16="http://schemas.microsoft.com/office/drawing/2014/main" id="{89822E52-60AA-4C26-A57A-E4E5360192AB}"/>
                    </a:ext>
                  </a:extLst>
                </p:cNvPr>
                <p:cNvSpPr/>
                <p:nvPr/>
              </p:nvSpPr>
              <p:spPr>
                <a:xfrm>
                  <a:off x="10310548" y="2971892"/>
                  <a:ext cx="339725" cy="33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725" h="339725">
                      <a:moveTo>
                        <a:pt x="33116" y="0"/>
                      </a:moveTo>
                      <a:lnTo>
                        <a:pt x="20653" y="2424"/>
                      </a:lnTo>
                      <a:lnTo>
                        <a:pt x="9698" y="9698"/>
                      </a:lnTo>
                      <a:lnTo>
                        <a:pt x="2424" y="20653"/>
                      </a:lnTo>
                      <a:lnTo>
                        <a:pt x="0" y="33116"/>
                      </a:lnTo>
                      <a:lnTo>
                        <a:pt x="2424" y="45579"/>
                      </a:lnTo>
                      <a:lnTo>
                        <a:pt x="9698" y="56534"/>
                      </a:lnTo>
                      <a:lnTo>
                        <a:pt x="282653" y="329489"/>
                      </a:lnTo>
                      <a:lnTo>
                        <a:pt x="293608" y="336763"/>
                      </a:lnTo>
                      <a:lnTo>
                        <a:pt x="306071" y="339188"/>
                      </a:lnTo>
                      <a:lnTo>
                        <a:pt x="318534" y="336763"/>
                      </a:lnTo>
                      <a:lnTo>
                        <a:pt x="329489" y="329489"/>
                      </a:lnTo>
                      <a:lnTo>
                        <a:pt x="336769" y="318534"/>
                      </a:lnTo>
                      <a:lnTo>
                        <a:pt x="339196" y="306071"/>
                      </a:lnTo>
                      <a:lnTo>
                        <a:pt x="336769" y="293608"/>
                      </a:lnTo>
                      <a:lnTo>
                        <a:pt x="329489" y="282653"/>
                      </a:lnTo>
                      <a:lnTo>
                        <a:pt x="56534" y="9698"/>
                      </a:lnTo>
                      <a:lnTo>
                        <a:pt x="45579" y="2424"/>
                      </a:lnTo>
                      <a:lnTo>
                        <a:pt x="33116" y="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39" name="object 11">
                <a:extLst>
                  <a:ext uri="{FF2B5EF4-FFF2-40B4-BE49-F238E27FC236}">
                    <a16:creationId xmlns:a16="http://schemas.microsoft.com/office/drawing/2014/main" id="{D0EBC952-0413-44DE-BAEE-D5B1B62D5B2B}"/>
                  </a:ext>
                </a:extLst>
              </p:cNvPr>
              <p:cNvGrpSpPr/>
              <p:nvPr/>
            </p:nvGrpSpPr>
            <p:grpSpPr>
              <a:xfrm>
                <a:off x="13025874" y="1080897"/>
                <a:ext cx="2219325" cy="1078230"/>
                <a:chOff x="13025874" y="1080897"/>
                <a:chExt cx="2219325" cy="1078230"/>
              </a:xfrm>
            </p:grpSpPr>
            <p:sp>
              <p:nvSpPr>
                <p:cNvPr id="71" name="object 12">
                  <a:extLst>
                    <a:ext uri="{FF2B5EF4-FFF2-40B4-BE49-F238E27FC236}">
                      <a16:creationId xmlns:a16="http://schemas.microsoft.com/office/drawing/2014/main" id="{A37C8BF2-51F0-4442-BE1D-4F2B6066F7F5}"/>
                    </a:ext>
                  </a:extLst>
                </p:cNvPr>
                <p:cNvSpPr/>
                <p:nvPr/>
              </p:nvSpPr>
              <p:spPr>
                <a:xfrm>
                  <a:off x="13059335" y="1113100"/>
                  <a:ext cx="2152650" cy="1013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650" h="1013460">
                      <a:moveTo>
                        <a:pt x="998513" y="0"/>
                      </a:moveTo>
                      <a:lnTo>
                        <a:pt x="938758" y="3218"/>
                      </a:lnTo>
                      <a:lnTo>
                        <a:pt x="875171" y="17170"/>
                      </a:lnTo>
                      <a:lnTo>
                        <a:pt x="809596" y="44822"/>
                      </a:lnTo>
                      <a:lnTo>
                        <a:pt x="766642" y="71730"/>
                      </a:lnTo>
                      <a:lnTo>
                        <a:pt x="727915" y="103704"/>
                      </a:lnTo>
                      <a:lnTo>
                        <a:pt x="693706" y="140218"/>
                      </a:lnTo>
                      <a:lnTo>
                        <a:pt x="664303" y="180745"/>
                      </a:lnTo>
                      <a:lnTo>
                        <a:pt x="639995" y="224758"/>
                      </a:lnTo>
                      <a:lnTo>
                        <a:pt x="621070" y="271731"/>
                      </a:lnTo>
                      <a:lnTo>
                        <a:pt x="607818" y="321136"/>
                      </a:lnTo>
                      <a:lnTo>
                        <a:pt x="600528" y="372446"/>
                      </a:lnTo>
                      <a:lnTo>
                        <a:pt x="599488" y="425135"/>
                      </a:lnTo>
                      <a:lnTo>
                        <a:pt x="555017" y="396218"/>
                      </a:lnTo>
                      <a:lnTo>
                        <a:pt x="508953" y="373902"/>
                      </a:lnTo>
                      <a:lnTo>
                        <a:pt x="461850" y="357921"/>
                      </a:lnTo>
                      <a:lnTo>
                        <a:pt x="414259" y="348006"/>
                      </a:lnTo>
                      <a:lnTo>
                        <a:pt x="366732" y="343889"/>
                      </a:lnTo>
                      <a:lnTo>
                        <a:pt x="319822" y="345302"/>
                      </a:lnTo>
                      <a:lnTo>
                        <a:pt x="274080" y="351978"/>
                      </a:lnTo>
                      <a:lnTo>
                        <a:pt x="230059" y="363648"/>
                      </a:lnTo>
                      <a:lnTo>
                        <a:pt x="188311" y="380044"/>
                      </a:lnTo>
                      <a:lnTo>
                        <a:pt x="149388" y="400898"/>
                      </a:lnTo>
                      <a:lnTo>
                        <a:pt x="113843" y="425943"/>
                      </a:lnTo>
                      <a:lnTo>
                        <a:pt x="82227" y="454911"/>
                      </a:lnTo>
                      <a:lnTo>
                        <a:pt x="55092" y="487533"/>
                      </a:lnTo>
                      <a:lnTo>
                        <a:pt x="32992" y="523541"/>
                      </a:lnTo>
                      <a:lnTo>
                        <a:pt x="16075" y="563563"/>
                      </a:lnTo>
                      <a:lnTo>
                        <a:pt x="5098" y="605968"/>
                      </a:lnTo>
                      <a:lnTo>
                        <a:pt x="0" y="650082"/>
                      </a:lnTo>
                      <a:lnTo>
                        <a:pt x="718" y="695231"/>
                      </a:lnTo>
                      <a:lnTo>
                        <a:pt x="7191" y="740744"/>
                      </a:lnTo>
                      <a:lnTo>
                        <a:pt x="19357" y="785945"/>
                      </a:lnTo>
                      <a:lnTo>
                        <a:pt x="37155" y="830162"/>
                      </a:lnTo>
                      <a:lnTo>
                        <a:pt x="60522" y="872721"/>
                      </a:lnTo>
                      <a:lnTo>
                        <a:pt x="89398" y="912948"/>
                      </a:lnTo>
                      <a:lnTo>
                        <a:pt x="123719" y="950171"/>
                      </a:lnTo>
                      <a:lnTo>
                        <a:pt x="163424" y="983715"/>
                      </a:lnTo>
                      <a:lnTo>
                        <a:pt x="208452" y="1012908"/>
                      </a:lnTo>
                      <a:lnTo>
                        <a:pt x="1897364" y="1012908"/>
                      </a:lnTo>
                      <a:lnTo>
                        <a:pt x="1995843" y="1012636"/>
                      </a:lnTo>
                      <a:lnTo>
                        <a:pt x="2045335" y="1004527"/>
                      </a:lnTo>
                      <a:lnTo>
                        <a:pt x="2088298" y="982205"/>
                      </a:lnTo>
                      <a:lnTo>
                        <a:pt x="2122166" y="948246"/>
                      </a:lnTo>
                      <a:lnTo>
                        <a:pt x="2144369" y="905222"/>
                      </a:lnTo>
                      <a:lnTo>
                        <a:pt x="2152341" y="855709"/>
                      </a:lnTo>
                      <a:lnTo>
                        <a:pt x="2144340" y="806103"/>
                      </a:lnTo>
                      <a:lnTo>
                        <a:pt x="2122062" y="763022"/>
                      </a:lnTo>
                      <a:lnTo>
                        <a:pt x="2088090" y="729050"/>
                      </a:lnTo>
                      <a:lnTo>
                        <a:pt x="2045009" y="706771"/>
                      </a:lnTo>
                      <a:lnTo>
                        <a:pt x="1995403" y="698771"/>
                      </a:lnTo>
                      <a:lnTo>
                        <a:pt x="1858475" y="698771"/>
                      </a:lnTo>
                      <a:lnTo>
                        <a:pt x="1862032" y="683223"/>
                      </a:lnTo>
                      <a:lnTo>
                        <a:pt x="1866593" y="650372"/>
                      </a:lnTo>
                      <a:lnTo>
                        <a:pt x="1867499" y="604744"/>
                      </a:lnTo>
                      <a:lnTo>
                        <a:pt x="1860093" y="550866"/>
                      </a:lnTo>
                      <a:lnTo>
                        <a:pt x="1839717" y="493264"/>
                      </a:lnTo>
                      <a:lnTo>
                        <a:pt x="1801713" y="436465"/>
                      </a:lnTo>
                      <a:lnTo>
                        <a:pt x="1751359" y="392360"/>
                      </a:lnTo>
                      <a:lnTo>
                        <a:pt x="1699165" y="365202"/>
                      </a:lnTo>
                      <a:lnTo>
                        <a:pt x="1650811" y="350895"/>
                      </a:lnTo>
                      <a:lnTo>
                        <a:pt x="1611978" y="345348"/>
                      </a:lnTo>
                      <a:lnTo>
                        <a:pt x="1588348" y="344468"/>
                      </a:lnTo>
                      <a:lnTo>
                        <a:pt x="1520334" y="353132"/>
                      </a:lnTo>
                      <a:lnTo>
                        <a:pt x="1465662" y="372833"/>
                      </a:lnTo>
                      <a:lnTo>
                        <a:pt x="1425842" y="395480"/>
                      </a:lnTo>
                      <a:lnTo>
                        <a:pt x="1402385" y="412979"/>
                      </a:lnTo>
                      <a:lnTo>
                        <a:pt x="1398570" y="360466"/>
                      </a:lnTo>
                      <a:lnTo>
                        <a:pt x="1388713" y="309598"/>
                      </a:lnTo>
                      <a:lnTo>
                        <a:pt x="1373107" y="260869"/>
                      </a:lnTo>
                      <a:lnTo>
                        <a:pt x="1352050" y="214773"/>
                      </a:lnTo>
                      <a:lnTo>
                        <a:pt x="1325835" y="171803"/>
                      </a:lnTo>
                      <a:lnTo>
                        <a:pt x="1294759" y="132452"/>
                      </a:lnTo>
                      <a:lnTo>
                        <a:pt x="1259116" y="97214"/>
                      </a:lnTo>
                      <a:lnTo>
                        <a:pt x="1219202" y="66584"/>
                      </a:lnTo>
                      <a:lnTo>
                        <a:pt x="1175313" y="41053"/>
                      </a:lnTo>
                      <a:lnTo>
                        <a:pt x="1136361" y="25072"/>
                      </a:lnTo>
                      <a:lnTo>
                        <a:pt x="1099158" y="13894"/>
                      </a:lnTo>
                      <a:lnTo>
                        <a:pt x="1052594" y="4547"/>
                      </a:lnTo>
                      <a:lnTo>
                        <a:pt x="998513" y="0"/>
                      </a:lnTo>
                      <a:close/>
                    </a:path>
                  </a:pathLst>
                </a:custGeom>
                <a:solidFill>
                  <a:srgbClr val="F7F8FB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2" name="object 13">
                  <a:extLst>
                    <a:ext uri="{FF2B5EF4-FFF2-40B4-BE49-F238E27FC236}">
                      <a16:creationId xmlns:a16="http://schemas.microsoft.com/office/drawing/2014/main" id="{8CEB35C8-50DD-4EC4-BE42-671DA449053F}"/>
                    </a:ext>
                  </a:extLst>
                </p:cNvPr>
                <p:cNvSpPr/>
                <p:nvPr/>
              </p:nvSpPr>
              <p:spPr>
                <a:xfrm>
                  <a:off x="13025874" y="1080897"/>
                  <a:ext cx="2219325" cy="10782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9325" h="1078230">
                      <a:moveTo>
                        <a:pt x="388955" y="342900"/>
                      </a:moveTo>
                      <a:lnTo>
                        <a:pt x="333722" y="346710"/>
                      </a:lnTo>
                      <a:lnTo>
                        <a:pt x="280209" y="356870"/>
                      </a:lnTo>
                      <a:lnTo>
                        <a:pt x="229144" y="373380"/>
                      </a:lnTo>
                      <a:lnTo>
                        <a:pt x="181255" y="396240"/>
                      </a:lnTo>
                      <a:lnTo>
                        <a:pt x="137294" y="424180"/>
                      </a:lnTo>
                      <a:lnTo>
                        <a:pt x="98025" y="458470"/>
                      </a:lnTo>
                      <a:lnTo>
                        <a:pt x="64312" y="497840"/>
                      </a:lnTo>
                      <a:lnTo>
                        <a:pt x="37019" y="541020"/>
                      </a:lnTo>
                      <a:lnTo>
                        <a:pt x="20653" y="579120"/>
                      </a:lnTo>
                      <a:lnTo>
                        <a:pt x="9078" y="618490"/>
                      </a:lnTo>
                      <a:lnTo>
                        <a:pt x="2202" y="657860"/>
                      </a:lnTo>
                      <a:lnTo>
                        <a:pt x="0" y="698500"/>
                      </a:lnTo>
                      <a:lnTo>
                        <a:pt x="105" y="702310"/>
                      </a:lnTo>
                      <a:lnTo>
                        <a:pt x="3501" y="751840"/>
                      </a:lnTo>
                      <a:lnTo>
                        <a:pt x="3588" y="753110"/>
                      </a:lnTo>
                      <a:lnTo>
                        <a:pt x="14459" y="806450"/>
                      </a:lnTo>
                      <a:lnTo>
                        <a:pt x="32437" y="858520"/>
                      </a:lnTo>
                      <a:lnTo>
                        <a:pt x="57416" y="909320"/>
                      </a:lnTo>
                      <a:lnTo>
                        <a:pt x="82391" y="947420"/>
                      </a:lnTo>
                      <a:lnTo>
                        <a:pt x="111767" y="984250"/>
                      </a:lnTo>
                      <a:lnTo>
                        <a:pt x="145481" y="1017270"/>
                      </a:lnTo>
                      <a:lnTo>
                        <a:pt x="183473" y="1047750"/>
                      </a:lnTo>
                      <a:lnTo>
                        <a:pt x="225683" y="1074420"/>
                      </a:lnTo>
                      <a:lnTo>
                        <a:pt x="236300" y="1078230"/>
                      </a:lnTo>
                      <a:lnTo>
                        <a:pt x="1930825" y="1078230"/>
                      </a:lnTo>
                      <a:lnTo>
                        <a:pt x="1930825" y="1045210"/>
                      </a:lnTo>
                      <a:lnTo>
                        <a:pt x="241913" y="1045210"/>
                      </a:lnTo>
                      <a:lnTo>
                        <a:pt x="241913" y="1012190"/>
                      </a:lnTo>
                      <a:lnTo>
                        <a:pt x="250397" y="1012190"/>
                      </a:lnTo>
                      <a:lnTo>
                        <a:pt x="213607" y="988060"/>
                      </a:lnTo>
                      <a:lnTo>
                        <a:pt x="174843" y="953770"/>
                      </a:lnTo>
                      <a:lnTo>
                        <a:pt x="141884" y="916940"/>
                      </a:lnTo>
                      <a:lnTo>
                        <a:pt x="114765" y="876300"/>
                      </a:lnTo>
                      <a:lnTo>
                        <a:pt x="93563" y="833120"/>
                      </a:lnTo>
                      <a:lnTo>
                        <a:pt x="78365" y="788670"/>
                      </a:lnTo>
                      <a:lnTo>
                        <a:pt x="69218" y="744220"/>
                      </a:lnTo>
                      <a:lnTo>
                        <a:pt x="66344" y="702310"/>
                      </a:lnTo>
                      <a:lnTo>
                        <a:pt x="66239" y="698500"/>
                      </a:lnTo>
                      <a:lnTo>
                        <a:pt x="68036" y="665480"/>
                      </a:lnTo>
                      <a:lnTo>
                        <a:pt x="82911" y="600710"/>
                      </a:lnTo>
                      <a:lnTo>
                        <a:pt x="117550" y="537210"/>
                      </a:lnTo>
                      <a:lnTo>
                        <a:pt x="144740" y="505460"/>
                      </a:lnTo>
                      <a:lnTo>
                        <a:pt x="176875" y="477520"/>
                      </a:lnTo>
                      <a:lnTo>
                        <a:pt x="213369" y="454660"/>
                      </a:lnTo>
                      <a:lnTo>
                        <a:pt x="253530" y="435610"/>
                      </a:lnTo>
                      <a:lnTo>
                        <a:pt x="296662" y="421640"/>
                      </a:lnTo>
                      <a:lnTo>
                        <a:pt x="342045" y="412750"/>
                      </a:lnTo>
                      <a:lnTo>
                        <a:pt x="388955" y="410210"/>
                      </a:lnTo>
                      <a:lnTo>
                        <a:pt x="601043" y="410210"/>
                      </a:lnTo>
                      <a:lnTo>
                        <a:pt x="601504" y="401320"/>
                      </a:lnTo>
                      <a:lnTo>
                        <a:pt x="567740" y="381000"/>
                      </a:lnTo>
                      <a:lnTo>
                        <a:pt x="523519" y="364490"/>
                      </a:lnTo>
                      <a:lnTo>
                        <a:pt x="478700" y="353060"/>
                      </a:lnTo>
                      <a:lnTo>
                        <a:pt x="433705" y="345440"/>
                      </a:lnTo>
                      <a:lnTo>
                        <a:pt x="388955" y="342900"/>
                      </a:lnTo>
                      <a:close/>
                    </a:path>
                    <a:path w="2219325" h="1078230">
                      <a:moveTo>
                        <a:pt x="1820241" y="410210"/>
                      </a:moveTo>
                      <a:lnTo>
                        <a:pt x="1635371" y="410210"/>
                      </a:lnTo>
                      <a:lnTo>
                        <a:pt x="1653058" y="412750"/>
                      </a:lnTo>
                      <a:lnTo>
                        <a:pt x="1675253" y="415290"/>
                      </a:lnTo>
                      <a:lnTo>
                        <a:pt x="1700696" y="421640"/>
                      </a:lnTo>
                      <a:lnTo>
                        <a:pt x="1742110" y="438150"/>
                      </a:lnTo>
                      <a:lnTo>
                        <a:pt x="1783921" y="466090"/>
                      </a:lnTo>
                      <a:lnTo>
                        <a:pt x="1826244" y="511810"/>
                      </a:lnTo>
                      <a:lnTo>
                        <a:pt x="1849119" y="553720"/>
                      </a:lnTo>
                      <a:lnTo>
                        <a:pt x="1862179" y="595630"/>
                      </a:lnTo>
                      <a:lnTo>
                        <a:pt x="1867654" y="635000"/>
                      </a:lnTo>
                      <a:lnTo>
                        <a:pt x="1868230" y="654050"/>
                      </a:lnTo>
                      <a:lnTo>
                        <a:pt x="1867074" y="680720"/>
                      </a:lnTo>
                      <a:lnTo>
                        <a:pt x="1864441" y="701040"/>
                      </a:lnTo>
                      <a:lnTo>
                        <a:pt x="1861652" y="716280"/>
                      </a:lnTo>
                      <a:lnTo>
                        <a:pt x="1860031" y="722630"/>
                      </a:lnTo>
                      <a:lnTo>
                        <a:pt x="1858837" y="730250"/>
                      </a:lnTo>
                      <a:lnTo>
                        <a:pt x="1884315" y="763270"/>
                      </a:lnTo>
                      <a:lnTo>
                        <a:pt x="1891936" y="764540"/>
                      </a:lnTo>
                      <a:lnTo>
                        <a:pt x="2028864" y="764540"/>
                      </a:lnTo>
                      <a:lnTo>
                        <a:pt x="2053846" y="767080"/>
                      </a:lnTo>
                      <a:lnTo>
                        <a:pt x="2098061" y="786130"/>
                      </a:lnTo>
                      <a:lnTo>
                        <a:pt x="2131550" y="819150"/>
                      </a:lnTo>
                      <a:lnTo>
                        <a:pt x="2150164" y="863600"/>
                      </a:lnTo>
                      <a:lnTo>
                        <a:pt x="2152682" y="889000"/>
                      </a:lnTo>
                      <a:lnTo>
                        <a:pt x="2150173" y="913130"/>
                      </a:lnTo>
                      <a:lnTo>
                        <a:pt x="2131626" y="957580"/>
                      </a:lnTo>
                      <a:lnTo>
                        <a:pt x="2098239" y="990600"/>
                      </a:lnTo>
                      <a:lnTo>
                        <a:pt x="2054139" y="1009650"/>
                      </a:lnTo>
                      <a:lnTo>
                        <a:pt x="2029209" y="1012190"/>
                      </a:lnTo>
                      <a:lnTo>
                        <a:pt x="1930825" y="1012190"/>
                      </a:lnTo>
                      <a:lnTo>
                        <a:pt x="1930919" y="1078230"/>
                      </a:lnTo>
                      <a:lnTo>
                        <a:pt x="2029387" y="1078230"/>
                      </a:lnTo>
                      <a:lnTo>
                        <a:pt x="2067582" y="1074420"/>
                      </a:lnTo>
                      <a:lnTo>
                        <a:pt x="2135424" y="1046480"/>
                      </a:lnTo>
                      <a:lnTo>
                        <a:pt x="2186551" y="994410"/>
                      </a:lnTo>
                      <a:lnTo>
                        <a:pt x="2215071" y="927100"/>
                      </a:lnTo>
                      <a:lnTo>
                        <a:pt x="2218921" y="889000"/>
                      </a:lnTo>
                      <a:lnTo>
                        <a:pt x="2215056" y="850900"/>
                      </a:lnTo>
                      <a:lnTo>
                        <a:pt x="2203968" y="814070"/>
                      </a:lnTo>
                      <a:lnTo>
                        <a:pt x="2186441" y="782320"/>
                      </a:lnTo>
                      <a:lnTo>
                        <a:pt x="2163257" y="754380"/>
                      </a:lnTo>
                      <a:lnTo>
                        <a:pt x="2146085" y="740410"/>
                      </a:lnTo>
                      <a:lnTo>
                        <a:pt x="1923851" y="740410"/>
                      </a:lnTo>
                      <a:lnTo>
                        <a:pt x="1891936" y="731520"/>
                      </a:lnTo>
                      <a:lnTo>
                        <a:pt x="1891936" y="698500"/>
                      </a:lnTo>
                      <a:lnTo>
                        <a:pt x="1931529" y="698500"/>
                      </a:lnTo>
                      <a:lnTo>
                        <a:pt x="1933058" y="685800"/>
                      </a:lnTo>
                      <a:lnTo>
                        <a:pt x="1934469" y="654050"/>
                      </a:lnTo>
                      <a:lnTo>
                        <a:pt x="1933877" y="635000"/>
                      </a:lnTo>
                      <a:lnTo>
                        <a:pt x="1933759" y="631190"/>
                      </a:lnTo>
                      <a:lnTo>
                        <a:pt x="1926935" y="581660"/>
                      </a:lnTo>
                      <a:lnTo>
                        <a:pt x="1910260" y="528320"/>
                      </a:lnTo>
                      <a:lnTo>
                        <a:pt x="1880598" y="473710"/>
                      </a:lnTo>
                      <a:lnTo>
                        <a:pt x="1825893" y="414020"/>
                      </a:lnTo>
                      <a:lnTo>
                        <a:pt x="1820241" y="410210"/>
                      </a:lnTo>
                      <a:close/>
                    </a:path>
                    <a:path w="2219325" h="1078230">
                      <a:moveTo>
                        <a:pt x="250397" y="1012190"/>
                      </a:moveTo>
                      <a:lnTo>
                        <a:pt x="241913" y="1012190"/>
                      </a:lnTo>
                      <a:lnTo>
                        <a:pt x="241913" y="1045210"/>
                      </a:lnTo>
                      <a:lnTo>
                        <a:pt x="258143" y="1017270"/>
                      </a:lnTo>
                      <a:lnTo>
                        <a:pt x="250397" y="1012190"/>
                      </a:lnTo>
                      <a:close/>
                    </a:path>
                    <a:path w="2219325" h="1078230">
                      <a:moveTo>
                        <a:pt x="1930731" y="1012190"/>
                      </a:moveTo>
                      <a:lnTo>
                        <a:pt x="250397" y="1012190"/>
                      </a:lnTo>
                      <a:lnTo>
                        <a:pt x="258143" y="1017270"/>
                      </a:lnTo>
                      <a:lnTo>
                        <a:pt x="241913" y="1045210"/>
                      </a:lnTo>
                      <a:lnTo>
                        <a:pt x="1930825" y="1045210"/>
                      </a:lnTo>
                      <a:lnTo>
                        <a:pt x="1930731" y="1012190"/>
                      </a:lnTo>
                      <a:close/>
                    </a:path>
                    <a:path w="2219325" h="1078230">
                      <a:moveTo>
                        <a:pt x="1931529" y="698500"/>
                      </a:moveTo>
                      <a:lnTo>
                        <a:pt x="1891936" y="698500"/>
                      </a:lnTo>
                      <a:lnTo>
                        <a:pt x="1891936" y="731520"/>
                      </a:lnTo>
                      <a:lnTo>
                        <a:pt x="1923851" y="740410"/>
                      </a:lnTo>
                      <a:lnTo>
                        <a:pt x="1926292" y="730250"/>
                      </a:lnTo>
                      <a:lnTo>
                        <a:pt x="1929847" y="712470"/>
                      </a:lnTo>
                      <a:lnTo>
                        <a:pt x="1931529" y="698500"/>
                      </a:lnTo>
                      <a:close/>
                    </a:path>
                    <a:path w="2219325" h="1078230">
                      <a:moveTo>
                        <a:pt x="2028864" y="698500"/>
                      </a:moveTo>
                      <a:lnTo>
                        <a:pt x="1931529" y="698500"/>
                      </a:lnTo>
                      <a:lnTo>
                        <a:pt x="1929847" y="712470"/>
                      </a:lnTo>
                      <a:lnTo>
                        <a:pt x="1926292" y="730250"/>
                      </a:lnTo>
                      <a:lnTo>
                        <a:pt x="1923851" y="740410"/>
                      </a:lnTo>
                      <a:lnTo>
                        <a:pt x="2146085" y="740410"/>
                      </a:lnTo>
                      <a:lnTo>
                        <a:pt x="2135157" y="731520"/>
                      </a:lnTo>
                      <a:lnTo>
                        <a:pt x="2102842" y="713740"/>
                      </a:lnTo>
                      <a:lnTo>
                        <a:pt x="2067136" y="702310"/>
                      </a:lnTo>
                      <a:lnTo>
                        <a:pt x="2028864" y="698500"/>
                      </a:lnTo>
                      <a:close/>
                    </a:path>
                    <a:path w="2219325" h="1078230">
                      <a:moveTo>
                        <a:pt x="601043" y="410210"/>
                      </a:moveTo>
                      <a:lnTo>
                        <a:pt x="388955" y="410210"/>
                      </a:lnTo>
                      <a:lnTo>
                        <a:pt x="434603" y="412750"/>
                      </a:lnTo>
                      <a:lnTo>
                        <a:pt x="480392" y="421640"/>
                      </a:lnTo>
                      <a:lnTo>
                        <a:pt x="525779" y="435610"/>
                      </a:lnTo>
                      <a:lnTo>
                        <a:pt x="570225" y="457200"/>
                      </a:lnTo>
                      <a:lnTo>
                        <a:pt x="613189" y="485140"/>
                      </a:lnTo>
                      <a:lnTo>
                        <a:pt x="621437" y="488950"/>
                      </a:lnTo>
                      <a:lnTo>
                        <a:pt x="630423" y="491490"/>
                      </a:lnTo>
                      <a:lnTo>
                        <a:pt x="639604" y="490220"/>
                      </a:lnTo>
                      <a:lnTo>
                        <a:pt x="648434" y="487680"/>
                      </a:lnTo>
                      <a:lnTo>
                        <a:pt x="656020" y="481330"/>
                      </a:lnTo>
                      <a:lnTo>
                        <a:pt x="661664" y="474980"/>
                      </a:lnTo>
                      <a:lnTo>
                        <a:pt x="665094" y="466090"/>
                      </a:lnTo>
                      <a:lnTo>
                        <a:pt x="665767" y="459740"/>
                      </a:lnTo>
                      <a:lnTo>
                        <a:pt x="599850" y="459740"/>
                      </a:lnTo>
                      <a:lnTo>
                        <a:pt x="599745" y="457200"/>
                      </a:lnTo>
                      <a:lnTo>
                        <a:pt x="599640" y="454660"/>
                      </a:lnTo>
                      <a:lnTo>
                        <a:pt x="599525" y="447040"/>
                      </a:lnTo>
                      <a:lnTo>
                        <a:pt x="599462" y="440690"/>
                      </a:lnTo>
                      <a:lnTo>
                        <a:pt x="600779" y="415290"/>
                      </a:lnTo>
                      <a:lnTo>
                        <a:pt x="600845" y="414020"/>
                      </a:lnTo>
                      <a:lnTo>
                        <a:pt x="600911" y="412750"/>
                      </a:lnTo>
                      <a:lnTo>
                        <a:pt x="600977" y="411480"/>
                      </a:lnTo>
                      <a:lnTo>
                        <a:pt x="601043" y="410210"/>
                      </a:lnTo>
                      <a:close/>
                    </a:path>
                    <a:path w="2219325" h="1078230">
                      <a:moveTo>
                        <a:pt x="1262030" y="66040"/>
                      </a:moveTo>
                      <a:lnTo>
                        <a:pt x="1023596" y="66040"/>
                      </a:lnTo>
                      <a:lnTo>
                        <a:pt x="1087780" y="71120"/>
                      </a:lnTo>
                      <a:lnTo>
                        <a:pt x="1140348" y="83820"/>
                      </a:lnTo>
                      <a:lnTo>
                        <a:pt x="1177140" y="96520"/>
                      </a:lnTo>
                      <a:lnTo>
                        <a:pt x="1238978" y="130810"/>
                      </a:lnTo>
                      <a:lnTo>
                        <a:pt x="1279356" y="162560"/>
                      </a:lnTo>
                      <a:lnTo>
                        <a:pt x="1314746" y="200660"/>
                      </a:lnTo>
                      <a:lnTo>
                        <a:pt x="1344759" y="242570"/>
                      </a:lnTo>
                      <a:lnTo>
                        <a:pt x="1368969" y="289560"/>
                      </a:lnTo>
                      <a:lnTo>
                        <a:pt x="1386971" y="339090"/>
                      </a:lnTo>
                      <a:lnTo>
                        <a:pt x="1398358" y="391160"/>
                      </a:lnTo>
                      <a:lnTo>
                        <a:pt x="1402726" y="445770"/>
                      </a:lnTo>
                      <a:lnTo>
                        <a:pt x="1404167" y="455930"/>
                      </a:lnTo>
                      <a:lnTo>
                        <a:pt x="1408045" y="463550"/>
                      </a:lnTo>
                      <a:lnTo>
                        <a:pt x="1414067" y="471170"/>
                      </a:lnTo>
                      <a:lnTo>
                        <a:pt x="1421940" y="476250"/>
                      </a:lnTo>
                      <a:lnTo>
                        <a:pt x="1430917" y="478790"/>
                      </a:lnTo>
                      <a:lnTo>
                        <a:pt x="1440103" y="478790"/>
                      </a:lnTo>
                      <a:lnTo>
                        <a:pt x="1448961" y="476250"/>
                      </a:lnTo>
                      <a:lnTo>
                        <a:pt x="1456954" y="471170"/>
                      </a:lnTo>
                      <a:lnTo>
                        <a:pt x="1465440" y="464820"/>
                      </a:lnTo>
                      <a:lnTo>
                        <a:pt x="1477777" y="455930"/>
                      </a:lnTo>
                      <a:lnTo>
                        <a:pt x="1493791" y="445770"/>
                      </a:lnTo>
                      <a:lnTo>
                        <a:pt x="1435845" y="445770"/>
                      </a:lnTo>
                      <a:lnTo>
                        <a:pt x="1414725" y="420370"/>
                      </a:lnTo>
                      <a:lnTo>
                        <a:pt x="1425423" y="411480"/>
                      </a:lnTo>
                      <a:lnTo>
                        <a:pt x="1440825" y="401320"/>
                      </a:lnTo>
                      <a:lnTo>
                        <a:pt x="1460730" y="388620"/>
                      </a:lnTo>
                      <a:lnTo>
                        <a:pt x="1464135" y="386832"/>
                      </a:lnTo>
                      <a:lnTo>
                        <a:pt x="1456879" y="345440"/>
                      </a:lnTo>
                      <a:lnTo>
                        <a:pt x="1443126" y="297180"/>
                      </a:lnTo>
                      <a:lnTo>
                        <a:pt x="1424526" y="251460"/>
                      </a:lnTo>
                      <a:lnTo>
                        <a:pt x="1401302" y="208280"/>
                      </a:lnTo>
                      <a:lnTo>
                        <a:pt x="1373672" y="167640"/>
                      </a:lnTo>
                      <a:lnTo>
                        <a:pt x="1341850" y="130810"/>
                      </a:lnTo>
                      <a:lnTo>
                        <a:pt x="1306068" y="97790"/>
                      </a:lnTo>
                      <a:lnTo>
                        <a:pt x="1266557" y="68580"/>
                      </a:lnTo>
                      <a:lnTo>
                        <a:pt x="1262030" y="66040"/>
                      </a:lnTo>
                      <a:close/>
                    </a:path>
                    <a:path w="2219325" h="1078230">
                      <a:moveTo>
                        <a:pt x="601628" y="398932"/>
                      </a:moveTo>
                      <a:lnTo>
                        <a:pt x="599594" y="438150"/>
                      </a:lnTo>
                      <a:lnTo>
                        <a:pt x="599640" y="454660"/>
                      </a:lnTo>
                      <a:lnTo>
                        <a:pt x="599745" y="457200"/>
                      </a:lnTo>
                      <a:lnTo>
                        <a:pt x="599850" y="459740"/>
                      </a:lnTo>
                      <a:lnTo>
                        <a:pt x="632948" y="458470"/>
                      </a:lnTo>
                      <a:lnTo>
                        <a:pt x="652696" y="431800"/>
                      </a:lnTo>
                      <a:lnTo>
                        <a:pt x="610940" y="403860"/>
                      </a:lnTo>
                      <a:lnTo>
                        <a:pt x="601628" y="398932"/>
                      </a:lnTo>
                      <a:close/>
                    </a:path>
                    <a:path w="2219325" h="1078230">
                      <a:moveTo>
                        <a:pt x="1023596" y="0"/>
                      </a:moveTo>
                      <a:lnTo>
                        <a:pt x="977379" y="2540"/>
                      </a:lnTo>
                      <a:lnTo>
                        <a:pt x="928706" y="10160"/>
                      </a:lnTo>
                      <a:lnTo>
                        <a:pt x="878419" y="25400"/>
                      </a:lnTo>
                      <a:lnTo>
                        <a:pt x="827361" y="48260"/>
                      </a:lnTo>
                      <a:lnTo>
                        <a:pt x="786679" y="73660"/>
                      </a:lnTo>
                      <a:lnTo>
                        <a:pt x="749444" y="102870"/>
                      </a:lnTo>
                      <a:lnTo>
                        <a:pt x="715860" y="135890"/>
                      </a:lnTo>
                      <a:lnTo>
                        <a:pt x="686129" y="171450"/>
                      </a:lnTo>
                      <a:lnTo>
                        <a:pt x="660455" y="210820"/>
                      </a:lnTo>
                      <a:lnTo>
                        <a:pt x="639014" y="252730"/>
                      </a:lnTo>
                      <a:lnTo>
                        <a:pt x="622000" y="297180"/>
                      </a:lnTo>
                      <a:lnTo>
                        <a:pt x="609608" y="344170"/>
                      </a:lnTo>
                      <a:lnTo>
                        <a:pt x="602031" y="391160"/>
                      </a:lnTo>
                      <a:lnTo>
                        <a:pt x="601628" y="398932"/>
                      </a:lnTo>
                      <a:lnTo>
                        <a:pt x="610940" y="403860"/>
                      </a:lnTo>
                      <a:lnTo>
                        <a:pt x="652696" y="431800"/>
                      </a:lnTo>
                      <a:lnTo>
                        <a:pt x="632948" y="458470"/>
                      </a:lnTo>
                      <a:lnTo>
                        <a:pt x="599850" y="459740"/>
                      </a:lnTo>
                      <a:lnTo>
                        <a:pt x="665767" y="459740"/>
                      </a:lnTo>
                      <a:lnTo>
                        <a:pt x="666036" y="457200"/>
                      </a:lnTo>
                      <a:lnTo>
                        <a:pt x="665944" y="454660"/>
                      </a:lnTo>
                      <a:lnTo>
                        <a:pt x="665898" y="453390"/>
                      </a:lnTo>
                      <a:lnTo>
                        <a:pt x="665806" y="450850"/>
                      </a:lnTo>
                      <a:lnTo>
                        <a:pt x="665701" y="440690"/>
                      </a:lnTo>
                      <a:lnTo>
                        <a:pt x="668883" y="391160"/>
                      </a:lnTo>
                      <a:lnTo>
                        <a:pt x="668965" y="389890"/>
                      </a:lnTo>
                      <a:lnTo>
                        <a:pt x="669046" y="388620"/>
                      </a:lnTo>
                      <a:lnTo>
                        <a:pt x="679186" y="337820"/>
                      </a:lnTo>
                      <a:lnTo>
                        <a:pt x="695517" y="289560"/>
                      </a:lnTo>
                      <a:lnTo>
                        <a:pt x="717762" y="243840"/>
                      </a:lnTo>
                      <a:lnTo>
                        <a:pt x="745567" y="203200"/>
                      </a:lnTo>
                      <a:lnTo>
                        <a:pt x="778559" y="166370"/>
                      </a:lnTo>
                      <a:lnTo>
                        <a:pt x="816400" y="133350"/>
                      </a:lnTo>
                      <a:lnTo>
                        <a:pt x="858753" y="106680"/>
                      </a:lnTo>
                      <a:lnTo>
                        <a:pt x="901534" y="87630"/>
                      </a:lnTo>
                      <a:lnTo>
                        <a:pt x="943601" y="74930"/>
                      </a:lnTo>
                      <a:lnTo>
                        <a:pt x="984454" y="68580"/>
                      </a:lnTo>
                      <a:lnTo>
                        <a:pt x="1023596" y="66040"/>
                      </a:lnTo>
                      <a:lnTo>
                        <a:pt x="1262030" y="66040"/>
                      </a:lnTo>
                      <a:lnTo>
                        <a:pt x="1223548" y="44450"/>
                      </a:lnTo>
                      <a:lnTo>
                        <a:pt x="1202111" y="34290"/>
                      </a:lnTo>
                      <a:lnTo>
                        <a:pt x="1159182" y="20320"/>
                      </a:lnTo>
                      <a:lnTo>
                        <a:pt x="1098448" y="6350"/>
                      </a:lnTo>
                      <a:lnTo>
                        <a:pt x="1023596" y="0"/>
                      </a:lnTo>
                      <a:close/>
                    </a:path>
                    <a:path w="2219325" h="1078230">
                      <a:moveTo>
                        <a:pt x="1464135" y="386832"/>
                      </a:moveTo>
                      <a:lnTo>
                        <a:pt x="1460730" y="388620"/>
                      </a:lnTo>
                      <a:lnTo>
                        <a:pt x="1440825" y="401320"/>
                      </a:lnTo>
                      <a:lnTo>
                        <a:pt x="1425423" y="411480"/>
                      </a:lnTo>
                      <a:lnTo>
                        <a:pt x="1414725" y="420370"/>
                      </a:lnTo>
                      <a:lnTo>
                        <a:pt x="1435845" y="445770"/>
                      </a:lnTo>
                      <a:lnTo>
                        <a:pt x="1468954" y="445770"/>
                      </a:lnTo>
                      <a:lnTo>
                        <a:pt x="1465647" y="396240"/>
                      </a:lnTo>
                      <a:lnTo>
                        <a:pt x="1465562" y="394970"/>
                      </a:lnTo>
                      <a:lnTo>
                        <a:pt x="1464226" y="387350"/>
                      </a:lnTo>
                      <a:lnTo>
                        <a:pt x="1464135" y="386832"/>
                      </a:lnTo>
                      <a:close/>
                    </a:path>
                    <a:path w="2219325" h="1078230">
                      <a:moveTo>
                        <a:pt x="1638682" y="344170"/>
                      </a:moveTo>
                      <a:lnTo>
                        <a:pt x="1621599" y="344170"/>
                      </a:lnTo>
                      <a:lnTo>
                        <a:pt x="1581880" y="346710"/>
                      </a:lnTo>
                      <a:lnTo>
                        <a:pt x="1545703" y="354330"/>
                      </a:lnTo>
                      <a:lnTo>
                        <a:pt x="1513307" y="363220"/>
                      </a:lnTo>
                      <a:lnTo>
                        <a:pt x="1484933" y="375920"/>
                      </a:lnTo>
                      <a:lnTo>
                        <a:pt x="1464135" y="386832"/>
                      </a:lnTo>
                      <a:lnTo>
                        <a:pt x="1465562" y="394970"/>
                      </a:lnTo>
                      <a:lnTo>
                        <a:pt x="1468954" y="445770"/>
                      </a:lnTo>
                      <a:lnTo>
                        <a:pt x="1493791" y="445770"/>
                      </a:lnTo>
                      <a:lnTo>
                        <a:pt x="1513309" y="435610"/>
                      </a:lnTo>
                      <a:lnTo>
                        <a:pt x="1536085" y="425450"/>
                      </a:lnTo>
                      <a:lnTo>
                        <a:pt x="1561886" y="417830"/>
                      </a:lnTo>
                      <a:lnTo>
                        <a:pt x="1590572" y="412750"/>
                      </a:lnTo>
                      <a:lnTo>
                        <a:pt x="1622007" y="410210"/>
                      </a:lnTo>
                      <a:lnTo>
                        <a:pt x="1820241" y="410210"/>
                      </a:lnTo>
                      <a:lnTo>
                        <a:pt x="1790099" y="389890"/>
                      </a:lnTo>
                      <a:lnTo>
                        <a:pt x="1754206" y="370840"/>
                      </a:lnTo>
                      <a:lnTo>
                        <a:pt x="1719784" y="358140"/>
                      </a:lnTo>
                      <a:lnTo>
                        <a:pt x="1688186" y="350520"/>
                      </a:lnTo>
                      <a:lnTo>
                        <a:pt x="1660706" y="346710"/>
                      </a:lnTo>
                      <a:lnTo>
                        <a:pt x="1638682" y="34417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40" name="object 14">
                <a:extLst>
                  <a:ext uri="{FF2B5EF4-FFF2-40B4-BE49-F238E27FC236}">
                    <a16:creationId xmlns:a16="http://schemas.microsoft.com/office/drawing/2014/main" id="{95F13DD6-FA48-4BB4-A14E-12DE86FA84C4}"/>
                  </a:ext>
                </a:extLst>
              </p:cNvPr>
              <p:cNvGrpSpPr/>
              <p:nvPr/>
            </p:nvGrpSpPr>
            <p:grpSpPr>
              <a:xfrm>
                <a:off x="11034089" y="1155712"/>
                <a:ext cx="401320" cy="401320"/>
                <a:chOff x="11034089" y="1155712"/>
                <a:chExt cx="401320" cy="401320"/>
              </a:xfrm>
            </p:grpSpPr>
            <p:sp>
              <p:nvSpPr>
                <p:cNvPr id="69" name="object 15">
                  <a:extLst>
                    <a:ext uri="{FF2B5EF4-FFF2-40B4-BE49-F238E27FC236}">
                      <a16:creationId xmlns:a16="http://schemas.microsoft.com/office/drawing/2014/main" id="{42403AC2-CE68-446D-A2CD-091BBE0C66BD}"/>
                    </a:ext>
                  </a:extLst>
                </p:cNvPr>
                <p:cNvSpPr/>
                <p:nvPr/>
              </p:nvSpPr>
              <p:spPr>
                <a:xfrm>
                  <a:off x="11066580" y="1188214"/>
                  <a:ext cx="336550" cy="33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550" h="336550">
                      <a:moveTo>
                        <a:pt x="168026" y="0"/>
                      </a:moveTo>
                      <a:lnTo>
                        <a:pt x="123360" y="6002"/>
                      </a:lnTo>
                      <a:lnTo>
                        <a:pt x="83222" y="22941"/>
                      </a:lnTo>
                      <a:lnTo>
                        <a:pt x="49215" y="49215"/>
                      </a:lnTo>
                      <a:lnTo>
                        <a:pt x="22941" y="83222"/>
                      </a:lnTo>
                      <a:lnTo>
                        <a:pt x="6002" y="123360"/>
                      </a:lnTo>
                      <a:lnTo>
                        <a:pt x="0" y="168026"/>
                      </a:lnTo>
                      <a:lnTo>
                        <a:pt x="6002" y="212692"/>
                      </a:lnTo>
                      <a:lnTo>
                        <a:pt x="22941" y="252829"/>
                      </a:lnTo>
                      <a:lnTo>
                        <a:pt x="49215" y="286836"/>
                      </a:lnTo>
                      <a:lnTo>
                        <a:pt x="83222" y="313110"/>
                      </a:lnTo>
                      <a:lnTo>
                        <a:pt x="123360" y="330050"/>
                      </a:lnTo>
                      <a:lnTo>
                        <a:pt x="168026" y="336052"/>
                      </a:lnTo>
                      <a:lnTo>
                        <a:pt x="212696" y="330050"/>
                      </a:lnTo>
                      <a:lnTo>
                        <a:pt x="252834" y="313110"/>
                      </a:lnTo>
                      <a:lnTo>
                        <a:pt x="286840" y="286836"/>
                      </a:lnTo>
                      <a:lnTo>
                        <a:pt x="313113" y="252829"/>
                      </a:lnTo>
                      <a:lnTo>
                        <a:pt x="330050" y="212692"/>
                      </a:lnTo>
                      <a:lnTo>
                        <a:pt x="336052" y="168026"/>
                      </a:lnTo>
                      <a:lnTo>
                        <a:pt x="330050" y="123360"/>
                      </a:lnTo>
                      <a:lnTo>
                        <a:pt x="313113" y="83222"/>
                      </a:lnTo>
                      <a:lnTo>
                        <a:pt x="286840" y="49215"/>
                      </a:lnTo>
                      <a:lnTo>
                        <a:pt x="252834" y="22941"/>
                      </a:lnTo>
                      <a:lnTo>
                        <a:pt x="212696" y="6002"/>
                      </a:lnTo>
                      <a:lnTo>
                        <a:pt x="168026" y="0"/>
                      </a:lnTo>
                      <a:close/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70" name="object 16">
                  <a:extLst>
                    <a:ext uri="{FF2B5EF4-FFF2-40B4-BE49-F238E27FC236}">
                      <a16:creationId xmlns:a16="http://schemas.microsoft.com/office/drawing/2014/main" id="{25955F8B-FA0C-41E5-B6E3-5F79D9BE6B15}"/>
                    </a:ext>
                  </a:extLst>
                </p:cNvPr>
                <p:cNvSpPr/>
                <p:nvPr/>
              </p:nvSpPr>
              <p:spPr>
                <a:xfrm>
                  <a:off x="11034089" y="1155712"/>
                  <a:ext cx="401320" cy="401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320" h="401319">
                      <a:moveTo>
                        <a:pt x="200517" y="0"/>
                      </a:moveTo>
                      <a:lnTo>
                        <a:pt x="160135" y="4077"/>
                      </a:lnTo>
                      <a:lnTo>
                        <a:pt x="122466" y="15775"/>
                      </a:lnTo>
                      <a:lnTo>
                        <a:pt x="88375" y="34268"/>
                      </a:lnTo>
                      <a:lnTo>
                        <a:pt x="58731" y="58731"/>
                      </a:lnTo>
                      <a:lnTo>
                        <a:pt x="34262" y="88380"/>
                      </a:lnTo>
                      <a:lnTo>
                        <a:pt x="15767" y="122471"/>
                      </a:lnTo>
                      <a:lnTo>
                        <a:pt x="4071" y="160141"/>
                      </a:lnTo>
                      <a:lnTo>
                        <a:pt x="0" y="200527"/>
                      </a:lnTo>
                      <a:lnTo>
                        <a:pt x="4071" y="240909"/>
                      </a:lnTo>
                      <a:lnTo>
                        <a:pt x="15767" y="278579"/>
                      </a:lnTo>
                      <a:lnTo>
                        <a:pt x="34262" y="312669"/>
                      </a:lnTo>
                      <a:lnTo>
                        <a:pt x="58731" y="342314"/>
                      </a:lnTo>
                      <a:lnTo>
                        <a:pt x="88375" y="366782"/>
                      </a:lnTo>
                      <a:lnTo>
                        <a:pt x="122466" y="385277"/>
                      </a:lnTo>
                      <a:lnTo>
                        <a:pt x="160135" y="396973"/>
                      </a:lnTo>
                      <a:lnTo>
                        <a:pt x="200517" y="401045"/>
                      </a:lnTo>
                      <a:lnTo>
                        <a:pt x="240903" y="396973"/>
                      </a:lnTo>
                      <a:lnTo>
                        <a:pt x="278573" y="385277"/>
                      </a:lnTo>
                      <a:lnTo>
                        <a:pt x="312665" y="366782"/>
                      </a:lnTo>
                      <a:lnTo>
                        <a:pt x="342314" y="342314"/>
                      </a:lnTo>
                      <a:lnTo>
                        <a:pt x="347481" y="336052"/>
                      </a:lnTo>
                      <a:lnTo>
                        <a:pt x="200517" y="336052"/>
                      </a:lnTo>
                      <a:lnTo>
                        <a:pt x="173175" y="333297"/>
                      </a:lnTo>
                      <a:lnTo>
                        <a:pt x="124773" y="312924"/>
                      </a:lnTo>
                      <a:lnTo>
                        <a:pt x="88120" y="276271"/>
                      </a:lnTo>
                      <a:lnTo>
                        <a:pt x="67748" y="227870"/>
                      </a:lnTo>
                      <a:lnTo>
                        <a:pt x="64992" y="200527"/>
                      </a:lnTo>
                      <a:lnTo>
                        <a:pt x="67748" y="173185"/>
                      </a:lnTo>
                      <a:lnTo>
                        <a:pt x="88120" y="124784"/>
                      </a:lnTo>
                      <a:lnTo>
                        <a:pt x="124773" y="88129"/>
                      </a:lnTo>
                      <a:lnTo>
                        <a:pt x="173175" y="67754"/>
                      </a:lnTo>
                      <a:lnTo>
                        <a:pt x="200517" y="65003"/>
                      </a:lnTo>
                      <a:lnTo>
                        <a:pt x="347489" y="65003"/>
                      </a:lnTo>
                      <a:lnTo>
                        <a:pt x="342314" y="58731"/>
                      </a:lnTo>
                      <a:lnTo>
                        <a:pt x="312665" y="34268"/>
                      </a:lnTo>
                      <a:lnTo>
                        <a:pt x="278573" y="15775"/>
                      </a:lnTo>
                      <a:lnTo>
                        <a:pt x="240903" y="4077"/>
                      </a:lnTo>
                      <a:lnTo>
                        <a:pt x="200517" y="0"/>
                      </a:lnTo>
                      <a:close/>
                    </a:path>
                    <a:path w="401320" h="401319">
                      <a:moveTo>
                        <a:pt x="347489" y="65003"/>
                      </a:moveTo>
                      <a:lnTo>
                        <a:pt x="200517" y="65003"/>
                      </a:lnTo>
                      <a:lnTo>
                        <a:pt x="227859" y="67754"/>
                      </a:lnTo>
                      <a:lnTo>
                        <a:pt x="253269" y="75639"/>
                      </a:lnTo>
                      <a:lnTo>
                        <a:pt x="296346" y="104698"/>
                      </a:lnTo>
                      <a:lnTo>
                        <a:pt x="325406" y="147775"/>
                      </a:lnTo>
                      <a:lnTo>
                        <a:pt x="336042" y="200527"/>
                      </a:lnTo>
                      <a:lnTo>
                        <a:pt x="333291" y="227870"/>
                      </a:lnTo>
                      <a:lnTo>
                        <a:pt x="312915" y="276271"/>
                      </a:lnTo>
                      <a:lnTo>
                        <a:pt x="276261" y="312924"/>
                      </a:lnTo>
                      <a:lnTo>
                        <a:pt x="227859" y="333297"/>
                      </a:lnTo>
                      <a:lnTo>
                        <a:pt x="200517" y="336052"/>
                      </a:lnTo>
                      <a:lnTo>
                        <a:pt x="347481" y="336052"/>
                      </a:lnTo>
                      <a:lnTo>
                        <a:pt x="366776" y="312669"/>
                      </a:lnTo>
                      <a:lnTo>
                        <a:pt x="385269" y="278579"/>
                      </a:lnTo>
                      <a:lnTo>
                        <a:pt x="396967" y="240909"/>
                      </a:lnTo>
                      <a:lnTo>
                        <a:pt x="401045" y="200527"/>
                      </a:lnTo>
                      <a:lnTo>
                        <a:pt x="396967" y="160141"/>
                      </a:lnTo>
                      <a:lnTo>
                        <a:pt x="385269" y="122471"/>
                      </a:lnTo>
                      <a:lnTo>
                        <a:pt x="366776" y="88380"/>
                      </a:lnTo>
                      <a:lnTo>
                        <a:pt x="347489" y="65003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pic>
            <p:nvPicPr>
              <p:cNvPr id="41" name="object 36">
                <a:extLst>
                  <a:ext uri="{FF2B5EF4-FFF2-40B4-BE49-F238E27FC236}">
                    <a16:creationId xmlns:a16="http://schemas.microsoft.com/office/drawing/2014/main" id="{BA63ED8A-166C-4477-A209-5BDBEEB22EE9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5097293" y="5776606"/>
                <a:ext cx="3107271" cy="3710554"/>
              </a:xfrm>
              <a:prstGeom prst="rect">
                <a:avLst/>
              </a:prstGeom>
            </p:spPr>
          </p:pic>
          <p:grpSp>
            <p:nvGrpSpPr>
              <p:cNvPr id="42" name="object 37">
                <a:extLst>
                  <a:ext uri="{FF2B5EF4-FFF2-40B4-BE49-F238E27FC236}">
                    <a16:creationId xmlns:a16="http://schemas.microsoft.com/office/drawing/2014/main" id="{C7FFE8C8-AD48-4B2A-9DE3-3155650EFE2D}"/>
                  </a:ext>
                </a:extLst>
              </p:cNvPr>
              <p:cNvGrpSpPr/>
              <p:nvPr/>
            </p:nvGrpSpPr>
            <p:grpSpPr>
              <a:xfrm>
                <a:off x="17011333" y="3017876"/>
                <a:ext cx="2172335" cy="1957705"/>
                <a:chOff x="17011333" y="3017876"/>
                <a:chExt cx="2172335" cy="1957705"/>
              </a:xfrm>
            </p:grpSpPr>
            <p:sp>
              <p:nvSpPr>
                <p:cNvPr id="66" name="object 38">
                  <a:extLst>
                    <a:ext uri="{FF2B5EF4-FFF2-40B4-BE49-F238E27FC236}">
                      <a16:creationId xmlns:a16="http://schemas.microsoft.com/office/drawing/2014/main" id="{2645E97E-3DC6-4278-AC8F-52CF0BB98CE1}"/>
                    </a:ext>
                  </a:extLst>
                </p:cNvPr>
                <p:cNvSpPr/>
                <p:nvPr/>
              </p:nvSpPr>
              <p:spPr>
                <a:xfrm>
                  <a:off x="17011332" y="3443991"/>
                  <a:ext cx="1790700" cy="1531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700" h="1531620">
                      <a:moveTo>
                        <a:pt x="1021524" y="237185"/>
                      </a:moveTo>
                      <a:lnTo>
                        <a:pt x="1018921" y="224294"/>
                      </a:lnTo>
                      <a:lnTo>
                        <a:pt x="1011821" y="213766"/>
                      </a:lnTo>
                      <a:lnTo>
                        <a:pt x="1001293" y="206667"/>
                      </a:lnTo>
                      <a:lnTo>
                        <a:pt x="988402" y="204063"/>
                      </a:lnTo>
                      <a:lnTo>
                        <a:pt x="338772" y="204063"/>
                      </a:lnTo>
                      <a:lnTo>
                        <a:pt x="325882" y="206667"/>
                      </a:lnTo>
                      <a:lnTo>
                        <a:pt x="315353" y="213766"/>
                      </a:lnTo>
                      <a:lnTo>
                        <a:pt x="308254" y="224294"/>
                      </a:lnTo>
                      <a:lnTo>
                        <a:pt x="305650" y="237185"/>
                      </a:lnTo>
                      <a:lnTo>
                        <a:pt x="308254" y="250075"/>
                      </a:lnTo>
                      <a:lnTo>
                        <a:pt x="315353" y="260604"/>
                      </a:lnTo>
                      <a:lnTo>
                        <a:pt x="325882" y="267703"/>
                      </a:lnTo>
                      <a:lnTo>
                        <a:pt x="338772" y="270306"/>
                      </a:lnTo>
                      <a:lnTo>
                        <a:pt x="988402" y="270306"/>
                      </a:lnTo>
                      <a:lnTo>
                        <a:pt x="1001293" y="267703"/>
                      </a:lnTo>
                      <a:lnTo>
                        <a:pt x="1011821" y="260604"/>
                      </a:lnTo>
                      <a:lnTo>
                        <a:pt x="1018921" y="250075"/>
                      </a:lnTo>
                      <a:lnTo>
                        <a:pt x="1021524" y="237185"/>
                      </a:lnTo>
                      <a:close/>
                    </a:path>
                    <a:path w="1790700" h="1531620">
                      <a:moveTo>
                        <a:pt x="1056284" y="434314"/>
                      </a:moveTo>
                      <a:lnTo>
                        <a:pt x="1052753" y="425792"/>
                      </a:lnTo>
                      <a:lnTo>
                        <a:pt x="1040422" y="413461"/>
                      </a:lnTo>
                      <a:lnTo>
                        <a:pt x="1031887" y="409917"/>
                      </a:lnTo>
                      <a:lnTo>
                        <a:pt x="330047" y="409917"/>
                      </a:lnTo>
                      <a:lnTo>
                        <a:pt x="321525" y="413461"/>
                      </a:lnTo>
                      <a:lnTo>
                        <a:pt x="309194" y="425792"/>
                      </a:lnTo>
                      <a:lnTo>
                        <a:pt x="305650" y="434314"/>
                      </a:lnTo>
                      <a:lnTo>
                        <a:pt x="305650" y="1186954"/>
                      </a:lnTo>
                      <a:lnTo>
                        <a:pt x="309194" y="1195489"/>
                      </a:lnTo>
                      <a:lnTo>
                        <a:pt x="321525" y="1207820"/>
                      </a:lnTo>
                      <a:lnTo>
                        <a:pt x="330047" y="1211351"/>
                      </a:lnTo>
                      <a:lnTo>
                        <a:pt x="1031887" y="1211351"/>
                      </a:lnTo>
                      <a:lnTo>
                        <a:pt x="1040422" y="1207820"/>
                      </a:lnTo>
                      <a:lnTo>
                        <a:pt x="1052753" y="1195489"/>
                      </a:lnTo>
                      <a:lnTo>
                        <a:pt x="1056284" y="1186954"/>
                      </a:lnTo>
                      <a:lnTo>
                        <a:pt x="1056284" y="1178229"/>
                      </a:lnTo>
                      <a:lnTo>
                        <a:pt x="1056284" y="1145108"/>
                      </a:lnTo>
                      <a:lnTo>
                        <a:pt x="1056284" y="476161"/>
                      </a:lnTo>
                      <a:lnTo>
                        <a:pt x="1056284" y="434314"/>
                      </a:lnTo>
                      <a:close/>
                    </a:path>
                    <a:path w="1790700" h="1531620">
                      <a:moveTo>
                        <a:pt x="1790585" y="277736"/>
                      </a:moveTo>
                      <a:lnTo>
                        <a:pt x="1784946" y="221792"/>
                      </a:lnTo>
                      <a:lnTo>
                        <a:pt x="1768741" y="169621"/>
                      </a:lnTo>
                      <a:lnTo>
                        <a:pt x="1743125" y="122415"/>
                      </a:lnTo>
                      <a:lnTo>
                        <a:pt x="1709229" y="81343"/>
                      </a:lnTo>
                      <a:lnTo>
                        <a:pt x="1668157" y="47447"/>
                      </a:lnTo>
                      <a:lnTo>
                        <a:pt x="1620951" y="21831"/>
                      </a:lnTo>
                      <a:lnTo>
                        <a:pt x="1568792" y="5638"/>
                      </a:lnTo>
                      <a:lnTo>
                        <a:pt x="1512849" y="0"/>
                      </a:lnTo>
                      <a:lnTo>
                        <a:pt x="1367853" y="0"/>
                      </a:lnTo>
                      <a:lnTo>
                        <a:pt x="1350403" y="0"/>
                      </a:lnTo>
                      <a:lnTo>
                        <a:pt x="1326007" y="0"/>
                      </a:lnTo>
                      <a:lnTo>
                        <a:pt x="1326007" y="66230"/>
                      </a:lnTo>
                      <a:lnTo>
                        <a:pt x="1326007" y="1465033"/>
                      </a:lnTo>
                      <a:lnTo>
                        <a:pt x="66230" y="1465033"/>
                      </a:lnTo>
                      <a:lnTo>
                        <a:pt x="66230" y="66230"/>
                      </a:lnTo>
                      <a:lnTo>
                        <a:pt x="1326007" y="66230"/>
                      </a:lnTo>
                      <a:lnTo>
                        <a:pt x="1326007" y="0"/>
                      </a:lnTo>
                      <a:lnTo>
                        <a:pt x="24396" y="0"/>
                      </a:lnTo>
                      <a:lnTo>
                        <a:pt x="15862" y="3517"/>
                      </a:lnTo>
                      <a:lnTo>
                        <a:pt x="3530" y="15862"/>
                      </a:lnTo>
                      <a:lnTo>
                        <a:pt x="0" y="24396"/>
                      </a:lnTo>
                      <a:lnTo>
                        <a:pt x="0" y="1506867"/>
                      </a:lnTo>
                      <a:lnTo>
                        <a:pt x="3530" y="1515402"/>
                      </a:lnTo>
                      <a:lnTo>
                        <a:pt x="15862" y="1527733"/>
                      </a:lnTo>
                      <a:lnTo>
                        <a:pt x="24396" y="1531264"/>
                      </a:lnTo>
                      <a:lnTo>
                        <a:pt x="1350403" y="1531264"/>
                      </a:lnTo>
                      <a:lnTo>
                        <a:pt x="1367853" y="1531264"/>
                      </a:lnTo>
                      <a:lnTo>
                        <a:pt x="1766189" y="1531264"/>
                      </a:lnTo>
                      <a:lnTo>
                        <a:pt x="1774723" y="1527733"/>
                      </a:lnTo>
                      <a:lnTo>
                        <a:pt x="1787055" y="1515402"/>
                      </a:lnTo>
                      <a:lnTo>
                        <a:pt x="1790585" y="1506867"/>
                      </a:lnTo>
                      <a:lnTo>
                        <a:pt x="1790585" y="1498142"/>
                      </a:lnTo>
                      <a:lnTo>
                        <a:pt x="1790585" y="1465033"/>
                      </a:lnTo>
                      <a:lnTo>
                        <a:pt x="1790585" y="277736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7" name="object 39">
                  <a:extLst>
                    <a:ext uri="{FF2B5EF4-FFF2-40B4-BE49-F238E27FC236}">
                      <a16:creationId xmlns:a16="http://schemas.microsoft.com/office/drawing/2014/main" id="{BE594A8D-4A77-4C0A-9BC9-53E66C7C8389}"/>
                    </a:ext>
                  </a:extLst>
                </p:cNvPr>
                <p:cNvSpPr/>
                <p:nvPr/>
              </p:nvSpPr>
              <p:spPr>
                <a:xfrm>
                  <a:off x="17451485" y="4005307"/>
                  <a:ext cx="447675" cy="5537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675" h="553720">
                      <a:moveTo>
                        <a:pt x="190765" y="0"/>
                      </a:moveTo>
                      <a:lnTo>
                        <a:pt x="193309" y="27873"/>
                      </a:lnTo>
                      <a:lnTo>
                        <a:pt x="192382" y="59708"/>
                      </a:lnTo>
                      <a:lnTo>
                        <a:pt x="185841" y="93741"/>
                      </a:lnTo>
                      <a:lnTo>
                        <a:pt x="171540" y="128205"/>
                      </a:lnTo>
                      <a:lnTo>
                        <a:pt x="150396" y="156957"/>
                      </a:lnTo>
                      <a:lnTo>
                        <a:pt x="126667" y="176972"/>
                      </a:lnTo>
                      <a:lnTo>
                        <a:pt x="100002" y="196906"/>
                      </a:lnTo>
                      <a:lnTo>
                        <a:pt x="70046" y="225417"/>
                      </a:lnTo>
                      <a:lnTo>
                        <a:pt x="55662" y="242538"/>
                      </a:lnTo>
                      <a:lnTo>
                        <a:pt x="34100" y="273330"/>
                      </a:lnTo>
                      <a:lnTo>
                        <a:pt x="12999" y="314792"/>
                      </a:lnTo>
                      <a:lnTo>
                        <a:pt x="0" y="363924"/>
                      </a:lnTo>
                      <a:lnTo>
                        <a:pt x="2739" y="417725"/>
                      </a:lnTo>
                      <a:lnTo>
                        <a:pt x="33708" y="478882"/>
                      </a:lnTo>
                      <a:lnTo>
                        <a:pt x="80302" y="520324"/>
                      </a:lnTo>
                      <a:lnTo>
                        <a:pt x="124439" y="544387"/>
                      </a:lnTo>
                      <a:lnTo>
                        <a:pt x="148033" y="553407"/>
                      </a:lnTo>
                      <a:lnTo>
                        <a:pt x="140164" y="542682"/>
                      </a:lnTo>
                      <a:lnTo>
                        <a:pt x="128611" y="521236"/>
                      </a:lnTo>
                      <a:lnTo>
                        <a:pt x="119557" y="490769"/>
                      </a:lnTo>
                      <a:lnTo>
                        <a:pt x="119186" y="452980"/>
                      </a:lnTo>
                      <a:lnTo>
                        <a:pt x="135102" y="408669"/>
                      </a:lnTo>
                      <a:lnTo>
                        <a:pt x="160512" y="378140"/>
                      </a:lnTo>
                      <a:lnTo>
                        <a:pt x="184755" y="360191"/>
                      </a:lnTo>
                      <a:lnTo>
                        <a:pt x="197173" y="353622"/>
                      </a:lnTo>
                      <a:lnTo>
                        <a:pt x="194670" y="362857"/>
                      </a:lnTo>
                      <a:lnTo>
                        <a:pt x="192376" y="381413"/>
                      </a:lnTo>
                      <a:lnTo>
                        <a:pt x="206796" y="429473"/>
                      </a:lnTo>
                      <a:lnTo>
                        <a:pt x="234575" y="450844"/>
                      </a:lnTo>
                      <a:lnTo>
                        <a:pt x="242024" y="455687"/>
                      </a:lnTo>
                      <a:lnTo>
                        <a:pt x="271966" y="490372"/>
                      </a:lnTo>
                      <a:lnTo>
                        <a:pt x="282242" y="529385"/>
                      </a:lnTo>
                      <a:lnTo>
                        <a:pt x="281889" y="544048"/>
                      </a:lnTo>
                      <a:lnTo>
                        <a:pt x="280511" y="553407"/>
                      </a:lnTo>
                      <a:lnTo>
                        <a:pt x="302621" y="547863"/>
                      </a:lnTo>
                      <a:lnTo>
                        <a:pt x="378580" y="507657"/>
                      </a:lnTo>
                      <a:lnTo>
                        <a:pt x="416192" y="465797"/>
                      </a:lnTo>
                      <a:lnTo>
                        <a:pt x="437935" y="420564"/>
                      </a:lnTo>
                      <a:lnTo>
                        <a:pt x="447576" y="371098"/>
                      </a:lnTo>
                      <a:lnTo>
                        <a:pt x="445169" y="319676"/>
                      </a:lnTo>
                      <a:lnTo>
                        <a:pt x="430770" y="268576"/>
                      </a:lnTo>
                      <a:lnTo>
                        <a:pt x="404434" y="220077"/>
                      </a:lnTo>
                      <a:lnTo>
                        <a:pt x="404445" y="228509"/>
                      </a:lnTo>
                      <a:lnTo>
                        <a:pt x="402360" y="243690"/>
                      </a:lnTo>
                      <a:lnTo>
                        <a:pt x="382005" y="282043"/>
                      </a:lnTo>
                      <a:lnTo>
                        <a:pt x="334730" y="305620"/>
                      </a:lnTo>
                      <a:lnTo>
                        <a:pt x="316146" y="306482"/>
                      </a:lnTo>
                      <a:lnTo>
                        <a:pt x="307222" y="305550"/>
                      </a:lnTo>
                      <a:lnTo>
                        <a:pt x="316938" y="286142"/>
                      </a:lnTo>
                      <a:lnTo>
                        <a:pt x="329179" y="250395"/>
                      </a:lnTo>
                      <a:lnTo>
                        <a:pt x="335782" y="201895"/>
                      </a:lnTo>
                      <a:lnTo>
                        <a:pt x="328583" y="144225"/>
                      </a:lnTo>
                      <a:lnTo>
                        <a:pt x="296193" y="78037"/>
                      </a:lnTo>
                      <a:lnTo>
                        <a:pt x="252315" y="34103"/>
                      </a:lnTo>
                      <a:lnTo>
                        <a:pt x="212116" y="9174"/>
                      </a:lnTo>
                      <a:lnTo>
                        <a:pt x="190765" y="0"/>
                      </a:lnTo>
                      <a:close/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8" name="object 40">
                  <a:extLst>
                    <a:ext uri="{FF2B5EF4-FFF2-40B4-BE49-F238E27FC236}">
                      <a16:creationId xmlns:a16="http://schemas.microsoft.com/office/drawing/2014/main" id="{5EE08F2D-9B24-4E8C-8A40-FB9BAC0AC489}"/>
                    </a:ext>
                  </a:extLst>
                </p:cNvPr>
                <p:cNvSpPr/>
                <p:nvPr/>
              </p:nvSpPr>
              <p:spPr>
                <a:xfrm>
                  <a:off x="18735675" y="3017881"/>
                  <a:ext cx="447675" cy="1410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675" h="1410970">
                      <a:moveTo>
                        <a:pt x="447649" y="24396"/>
                      </a:moveTo>
                      <a:lnTo>
                        <a:pt x="444119" y="15875"/>
                      </a:lnTo>
                      <a:lnTo>
                        <a:pt x="431787" y="3543"/>
                      </a:lnTo>
                      <a:lnTo>
                        <a:pt x="423252" y="0"/>
                      </a:lnTo>
                      <a:lnTo>
                        <a:pt x="219798" y="0"/>
                      </a:lnTo>
                      <a:lnTo>
                        <a:pt x="211264" y="3543"/>
                      </a:lnTo>
                      <a:lnTo>
                        <a:pt x="198932" y="15875"/>
                      </a:lnTo>
                      <a:lnTo>
                        <a:pt x="195402" y="24396"/>
                      </a:lnTo>
                      <a:lnTo>
                        <a:pt x="195402" y="1158621"/>
                      </a:lnTo>
                      <a:lnTo>
                        <a:pt x="24396" y="1158621"/>
                      </a:lnTo>
                      <a:lnTo>
                        <a:pt x="15875" y="1162151"/>
                      </a:lnTo>
                      <a:lnTo>
                        <a:pt x="3543" y="1174483"/>
                      </a:lnTo>
                      <a:lnTo>
                        <a:pt x="0" y="1183017"/>
                      </a:lnTo>
                      <a:lnTo>
                        <a:pt x="0" y="1386471"/>
                      </a:lnTo>
                      <a:lnTo>
                        <a:pt x="3543" y="1395006"/>
                      </a:lnTo>
                      <a:lnTo>
                        <a:pt x="15875" y="1407337"/>
                      </a:lnTo>
                      <a:lnTo>
                        <a:pt x="24396" y="1410868"/>
                      </a:lnTo>
                      <a:lnTo>
                        <a:pt x="423252" y="1410868"/>
                      </a:lnTo>
                      <a:lnTo>
                        <a:pt x="431787" y="1407337"/>
                      </a:lnTo>
                      <a:lnTo>
                        <a:pt x="444119" y="1395006"/>
                      </a:lnTo>
                      <a:lnTo>
                        <a:pt x="447649" y="1386471"/>
                      </a:lnTo>
                      <a:lnTo>
                        <a:pt x="447649" y="1377746"/>
                      </a:lnTo>
                      <a:lnTo>
                        <a:pt x="447649" y="1377556"/>
                      </a:lnTo>
                      <a:lnTo>
                        <a:pt x="447649" y="66243"/>
                      </a:lnTo>
                      <a:lnTo>
                        <a:pt x="447649" y="24396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43" name="object 41">
                <a:extLst>
                  <a:ext uri="{FF2B5EF4-FFF2-40B4-BE49-F238E27FC236}">
                    <a16:creationId xmlns:a16="http://schemas.microsoft.com/office/drawing/2014/main" id="{D419C751-D39F-445F-A28B-AAA8B18ACF2B}"/>
                  </a:ext>
                </a:extLst>
              </p:cNvPr>
              <p:cNvSpPr/>
              <p:nvPr/>
            </p:nvSpPr>
            <p:spPr>
              <a:xfrm>
                <a:off x="14225892" y="2775921"/>
                <a:ext cx="718185" cy="873125"/>
              </a:xfrm>
              <a:custGeom>
                <a:avLst/>
                <a:gdLst/>
                <a:ahLst/>
                <a:cxnLst/>
                <a:rect l="l" t="t" r="r" b="b"/>
                <a:pathLst>
                  <a:path w="718184" h="873125">
                    <a:moveTo>
                      <a:pt x="717613" y="641654"/>
                    </a:moveTo>
                    <a:lnTo>
                      <a:pt x="703135" y="603123"/>
                    </a:lnTo>
                    <a:lnTo>
                      <a:pt x="698220" y="597636"/>
                    </a:lnTo>
                    <a:lnTo>
                      <a:pt x="695693" y="594829"/>
                    </a:lnTo>
                    <a:lnTo>
                      <a:pt x="687705" y="587768"/>
                    </a:lnTo>
                    <a:lnTo>
                      <a:pt x="679284" y="581494"/>
                    </a:lnTo>
                    <a:lnTo>
                      <a:pt x="665899" y="573201"/>
                    </a:lnTo>
                    <a:lnTo>
                      <a:pt x="665302" y="572897"/>
                    </a:lnTo>
                    <a:lnTo>
                      <a:pt x="665302" y="642073"/>
                    </a:lnTo>
                    <a:lnTo>
                      <a:pt x="662597" y="642137"/>
                    </a:lnTo>
                    <a:lnTo>
                      <a:pt x="659295" y="642213"/>
                    </a:lnTo>
                    <a:lnTo>
                      <a:pt x="659511" y="642188"/>
                    </a:lnTo>
                    <a:lnTo>
                      <a:pt x="659130" y="642200"/>
                    </a:lnTo>
                    <a:lnTo>
                      <a:pt x="658698" y="642073"/>
                    </a:lnTo>
                    <a:lnTo>
                      <a:pt x="660755" y="642073"/>
                    </a:lnTo>
                    <a:lnTo>
                      <a:pt x="662368" y="642073"/>
                    </a:lnTo>
                    <a:lnTo>
                      <a:pt x="664387" y="642073"/>
                    </a:lnTo>
                    <a:lnTo>
                      <a:pt x="665302" y="642073"/>
                    </a:lnTo>
                    <a:lnTo>
                      <a:pt x="665302" y="572897"/>
                    </a:lnTo>
                    <a:lnTo>
                      <a:pt x="658393" y="569328"/>
                    </a:lnTo>
                    <a:lnTo>
                      <a:pt x="658393" y="641985"/>
                    </a:lnTo>
                    <a:lnTo>
                      <a:pt x="657491" y="641731"/>
                    </a:lnTo>
                    <a:lnTo>
                      <a:pt x="657491" y="642493"/>
                    </a:lnTo>
                    <a:lnTo>
                      <a:pt x="651992" y="645236"/>
                    </a:lnTo>
                    <a:lnTo>
                      <a:pt x="652487" y="644944"/>
                    </a:lnTo>
                    <a:lnTo>
                      <a:pt x="657479" y="642493"/>
                    </a:lnTo>
                    <a:lnTo>
                      <a:pt x="657491" y="641731"/>
                    </a:lnTo>
                    <a:lnTo>
                      <a:pt x="651675" y="640016"/>
                    </a:lnTo>
                    <a:lnTo>
                      <a:pt x="651497" y="640334"/>
                    </a:lnTo>
                    <a:lnTo>
                      <a:pt x="651497" y="641362"/>
                    </a:lnTo>
                    <a:lnTo>
                      <a:pt x="651484" y="642073"/>
                    </a:lnTo>
                    <a:lnTo>
                      <a:pt x="651471" y="642378"/>
                    </a:lnTo>
                    <a:lnTo>
                      <a:pt x="651408" y="644093"/>
                    </a:lnTo>
                    <a:lnTo>
                      <a:pt x="651383" y="642493"/>
                    </a:lnTo>
                    <a:lnTo>
                      <a:pt x="651421" y="642073"/>
                    </a:lnTo>
                    <a:lnTo>
                      <a:pt x="651497" y="641362"/>
                    </a:lnTo>
                    <a:lnTo>
                      <a:pt x="651497" y="640334"/>
                    </a:lnTo>
                    <a:lnTo>
                      <a:pt x="651230" y="640803"/>
                    </a:lnTo>
                    <a:lnTo>
                      <a:pt x="651586" y="640016"/>
                    </a:lnTo>
                    <a:lnTo>
                      <a:pt x="651700" y="639813"/>
                    </a:lnTo>
                    <a:lnTo>
                      <a:pt x="651814" y="639597"/>
                    </a:lnTo>
                    <a:lnTo>
                      <a:pt x="651738" y="639813"/>
                    </a:lnTo>
                    <a:lnTo>
                      <a:pt x="651675" y="640016"/>
                    </a:lnTo>
                    <a:lnTo>
                      <a:pt x="655345" y="641070"/>
                    </a:lnTo>
                    <a:lnTo>
                      <a:pt x="655523" y="641134"/>
                    </a:lnTo>
                    <a:lnTo>
                      <a:pt x="658393" y="641985"/>
                    </a:lnTo>
                    <a:lnTo>
                      <a:pt x="658393" y="569328"/>
                    </a:lnTo>
                    <a:lnTo>
                      <a:pt x="651827" y="565924"/>
                    </a:lnTo>
                    <a:lnTo>
                      <a:pt x="649693" y="564984"/>
                    </a:lnTo>
                    <a:lnTo>
                      <a:pt x="649693" y="642404"/>
                    </a:lnTo>
                    <a:lnTo>
                      <a:pt x="649693" y="564984"/>
                    </a:lnTo>
                    <a:lnTo>
                      <a:pt x="649630" y="642416"/>
                    </a:lnTo>
                    <a:lnTo>
                      <a:pt x="645629" y="642493"/>
                    </a:lnTo>
                    <a:lnTo>
                      <a:pt x="649605" y="642493"/>
                    </a:lnTo>
                    <a:lnTo>
                      <a:pt x="649236" y="642886"/>
                    </a:lnTo>
                    <a:lnTo>
                      <a:pt x="646087" y="646277"/>
                    </a:lnTo>
                    <a:lnTo>
                      <a:pt x="609930" y="666889"/>
                    </a:lnTo>
                    <a:lnTo>
                      <a:pt x="572147" y="680910"/>
                    </a:lnTo>
                    <a:lnTo>
                      <a:pt x="519849" y="693280"/>
                    </a:lnTo>
                    <a:lnTo>
                      <a:pt x="473405" y="696772"/>
                    </a:lnTo>
                    <a:lnTo>
                      <a:pt x="430872" y="693966"/>
                    </a:lnTo>
                    <a:lnTo>
                      <a:pt x="392938" y="686841"/>
                    </a:lnTo>
                    <a:lnTo>
                      <a:pt x="360387" y="677341"/>
                    </a:lnTo>
                    <a:lnTo>
                      <a:pt x="334441" y="667486"/>
                    </a:lnTo>
                    <a:lnTo>
                      <a:pt x="329844" y="665556"/>
                    </a:lnTo>
                    <a:lnTo>
                      <a:pt x="324650" y="664654"/>
                    </a:lnTo>
                    <a:lnTo>
                      <a:pt x="290728" y="666737"/>
                    </a:lnTo>
                    <a:lnTo>
                      <a:pt x="261975" y="668502"/>
                    </a:lnTo>
                    <a:lnTo>
                      <a:pt x="263525" y="668401"/>
                    </a:lnTo>
                    <a:lnTo>
                      <a:pt x="290728" y="666737"/>
                    </a:lnTo>
                    <a:lnTo>
                      <a:pt x="295300" y="663752"/>
                    </a:lnTo>
                    <a:lnTo>
                      <a:pt x="323507" y="647395"/>
                    </a:lnTo>
                    <a:lnTo>
                      <a:pt x="354711" y="631875"/>
                    </a:lnTo>
                    <a:lnTo>
                      <a:pt x="388429" y="618210"/>
                    </a:lnTo>
                    <a:lnTo>
                      <a:pt x="423887" y="607428"/>
                    </a:lnTo>
                    <a:lnTo>
                      <a:pt x="423748" y="607428"/>
                    </a:lnTo>
                    <a:lnTo>
                      <a:pt x="461441" y="600202"/>
                    </a:lnTo>
                    <a:lnTo>
                      <a:pt x="499884" y="597636"/>
                    </a:lnTo>
                    <a:lnTo>
                      <a:pt x="513308" y="597954"/>
                    </a:lnTo>
                    <a:lnTo>
                      <a:pt x="554139" y="603123"/>
                    </a:lnTo>
                    <a:lnTo>
                      <a:pt x="607174" y="618807"/>
                    </a:lnTo>
                    <a:lnTo>
                      <a:pt x="644372" y="637959"/>
                    </a:lnTo>
                    <a:lnTo>
                      <a:pt x="649630" y="642416"/>
                    </a:lnTo>
                    <a:lnTo>
                      <a:pt x="649630" y="564959"/>
                    </a:lnTo>
                    <a:lnTo>
                      <a:pt x="607949" y="548906"/>
                    </a:lnTo>
                    <a:lnTo>
                      <a:pt x="567563" y="538264"/>
                    </a:lnTo>
                    <a:lnTo>
                      <a:pt x="516534" y="531799"/>
                    </a:lnTo>
                    <a:lnTo>
                      <a:pt x="499884" y="531393"/>
                    </a:lnTo>
                    <a:lnTo>
                      <a:pt x="452780" y="534530"/>
                    </a:lnTo>
                    <a:lnTo>
                      <a:pt x="408076" y="543077"/>
                    </a:lnTo>
                    <a:lnTo>
                      <a:pt x="366141" y="555828"/>
                    </a:lnTo>
                    <a:lnTo>
                      <a:pt x="327355" y="571550"/>
                    </a:lnTo>
                    <a:lnTo>
                      <a:pt x="325716" y="572376"/>
                    </a:lnTo>
                    <a:lnTo>
                      <a:pt x="367601" y="509193"/>
                    </a:lnTo>
                    <a:lnTo>
                      <a:pt x="373049" y="510044"/>
                    </a:lnTo>
                    <a:lnTo>
                      <a:pt x="379526" y="510628"/>
                    </a:lnTo>
                    <a:lnTo>
                      <a:pt x="385991" y="510819"/>
                    </a:lnTo>
                    <a:lnTo>
                      <a:pt x="401497" y="509828"/>
                    </a:lnTo>
                    <a:lnTo>
                      <a:pt x="448094" y="497408"/>
                    </a:lnTo>
                    <a:lnTo>
                      <a:pt x="495096" y="474027"/>
                    </a:lnTo>
                    <a:lnTo>
                      <a:pt x="537959" y="444576"/>
                    </a:lnTo>
                    <a:lnTo>
                      <a:pt x="584758" y="403339"/>
                    </a:lnTo>
                    <a:lnTo>
                      <a:pt x="622655" y="359473"/>
                    </a:lnTo>
                    <a:lnTo>
                      <a:pt x="643826" y="327710"/>
                    </a:lnTo>
                    <a:lnTo>
                      <a:pt x="674141" y="263131"/>
                    </a:lnTo>
                    <a:lnTo>
                      <a:pt x="691121" y="200164"/>
                    </a:lnTo>
                    <a:lnTo>
                      <a:pt x="698042" y="142011"/>
                    </a:lnTo>
                    <a:lnTo>
                      <a:pt x="698754" y="115684"/>
                    </a:lnTo>
                    <a:lnTo>
                      <a:pt x="698004" y="90347"/>
                    </a:lnTo>
                    <a:lnTo>
                      <a:pt x="697890" y="86448"/>
                    </a:lnTo>
                    <a:lnTo>
                      <a:pt x="695769" y="61366"/>
                    </a:lnTo>
                    <a:lnTo>
                      <a:pt x="693127" y="41186"/>
                    </a:lnTo>
                    <a:lnTo>
                      <a:pt x="691680" y="32626"/>
                    </a:lnTo>
                    <a:lnTo>
                      <a:pt x="690676" y="26644"/>
                    </a:lnTo>
                    <a:lnTo>
                      <a:pt x="685838" y="14503"/>
                    </a:lnTo>
                    <a:lnTo>
                      <a:pt x="677037" y="5448"/>
                    </a:lnTo>
                    <a:lnTo>
                      <a:pt x="665492" y="330"/>
                    </a:lnTo>
                    <a:lnTo>
                      <a:pt x="652424" y="0"/>
                    </a:lnTo>
                    <a:lnTo>
                      <a:pt x="632510" y="3937"/>
                    </a:lnTo>
                    <a:lnTo>
                      <a:pt x="632510" y="115684"/>
                    </a:lnTo>
                    <a:lnTo>
                      <a:pt x="631990" y="134886"/>
                    </a:lnTo>
                    <a:lnTo>
                      <a:pt x="631901" y="138404"/>
                    </a:lnTo>
                    <a:lnTo>
                      <a:pt x="629881" y="162001"/>
                    </a:lnTo>
                    <a:lnTo>
                      <a:pt x="629831" y="162636"/>
                    </a:lnTo>
                    <a:lnTo>
                      <a:pt x="620090" y="214172"/>
                    </a:lnTo>
                    <a:lnTo>
                      <a:pt x="600837" y="267436"/>
                    </a:lnTo>
                    <a:lnTo>
                      <a:pt x="569518" y="319913"/>
                    </a:lnTo>
                    <a:lnTo>
                      <a:pt x="525678" y="368363"/>
                    </a:lnTo>
                    <a:lnTo>
                      <a:pt x="474230" y="408927"/>
                    </a:lnTo>
                    <a:lnTo>
                      <a:pt x="435813" y="430631"/>
                    </a:lnTo>
                    <a:lnTo>
                      <a:pt x="413956" y="439280"/>
                    </a:lnTo>
                    <a:lnTo>
                      <a:pt x="519734" y="279755"/>
                    </a:lnTo>
                    <a:lnTo>
                      <a:pt x="524687" y="267576"/>
                    </a:lnTo>
                    <a:lnTo>
                      <a:pt x="524598" y="254889"/>
                    </a:lnTo>
                    <a:lnTo>
                      <a:pt x="519747" y="243154"/>
                    </a:lnTo>
                    <a:lnTo>
                      <a:pt x="510438" y="233857"/>
                    </a:lnTo>
                    <a:lnTo>
                      <a:pt x="498246" y="228904"/>
                    </a:lnTo>
                    <a:lnTo>
                      <a:pt x="485559" y="229006"/>
                    </a:lnTo>
                    <a:lnTo>
                      <a:pt x="473824" y="233857"/>
                    </a:lnTo>
                    <a:lnTo>
                      <a:pt x="464527" y="243166"/>
                    </a:lnTo>
                    <a:lnTo>
                      <a:pt x="362432" y="397129"/>
                    </a:lnTo>
                    <a:lnTo>
                      <a:pt x="363626" y="376047"/>
                    </a:lnTo>
                    <a:lnTo>
                      <a:pt x="373608" y="325462"/>
                    </a:lnTo>
                    <a:lnTo>
                      <a:pt x="393065" y="271157"/>
                    </a:lnTo>
                    <a:lnTo>
                      <a:pt x="420763" y="218884"/>
                    </a:lnTo>
                    <a:lnTo>
                      <a:pt x="466483" y="162001"/>
                    </a:lnTo>
                    <a:lnTo>
                      <a:pt x="498043" y="134886"/>
                    </a:lnTo>
                    <a:lnTo>
                      <a:pt x="530656" y="113220"/>
                    </a:lnTo>
                    <a:lnTo>
                      <a:pt x="594004" y="83718"/>
                    </a:lnTo>
                    <a:lnTo>
                      <a:pt x="630275" y="72682"/>
                    </a:lnTo>
                    <a:lnTo>
                      <a:pt x="631761" y="90347"/>
                    </a:lnTo>
                    <a:lnTo>
                      <a:pt x="632434" y="113220"/>
                    </a:lnTo>
                    <a:lnTo>
                      <a:pt x="632510" y="115684"/>
                    </a:lnTo>
                    <a:lnTo>
                      <a:pt x="632510" y="3937"/>
                    </a:lnTo>
                    <a:lnTo>
                      <a:pt x="631494" y="4127"/>
                    </a:lnTo>
                    <a:lnTo>
                      <a:pt x="629945" y="4521"/>
                    </a:lnTo>
                    <a:lnTo>
                      <a:pt x="629945" y="68808"/>
                    </a:lnTo>
                    <a:lnTo>
                      <a:pt x="627646" y="51168"/>
                    </a:lnTo>
                    <a:lnTo>
                      <a:pt x="629932" y="68618"/>
                    </a:lnTo>
                    <a:lnTo>
                      <a:pt x="629945" y="68808"/>
                    </a:lnTo>
                    <a:lnTo>
                      <a:pt x="629945" y="4521"/>
                    </a:lnTo>
                    <a:lnTo>
                      <a:pt x="571550" y="21412"/>
                    </a:lnTo>
                    <a:lnTo>
                      <a:pt x="535444" y="36144"/>
                    </a:lnTo>
                    <a:lnTo>
                      <a:pt x="497179" y="56045"/>
                    </a:lnTo>
                    <a:lnTo>
                      <a:pt x="458190" y="81978"/>
                    </a:lnTo>
                    <a:lnTo>
                      <a:pt x="420103" y="114706"/>
                    </a:lnTo>
                    <a:lnTo>
                      <a:pt x="384505" y="155054"/>
                    </a:lnTo>
                    <a:lnTo>
                      <a:pt x="347421" y="213461"/>
                    </a:lnTo>
                    <a:lnTo>
                      <a:pt x="319849" y="276110"/>
                    </a:lnTo>
                    <a:lnTo>
                      <a:pt x="302387" y="338810"/>
                    </a:lnTo>
                    <a:lnTo>
                      <a:pt x="297865" y="368363"/>
                    </a:lnTo>
                    <a:lnTo>
                      <a:pt x="297764" y="369023"/>
                    </a:lnTo>
                    <a:lnTo>
                      <a:pt x="296164" y="397954"/>
                    </a:lnTo>
                    <a:lnTo>
                      <a:pt x="296329" y="403339"/>
                    </a:lnTo>
                    <a:lnTo>
                      <a:pt x="296392" y="405422"/>
                    </a:lnTo>
                    <a:lnTo>
                      <a:pt x="304088" y="451916"/>
                    </a:lnTo>
                    <a:lnTo>
                      <a:pt x="313105" y="471525"/>
                    </a:lnTo>
                    <a:lnTo>
                      <a:pt x="160477" y="701713"/>
                    </a:lnTo>
                    <a:lnTo>
                      <a:pt x="157137" y="697814"/>
                    </a:lnTo>
                    <a:lnTo>
                      <a:pt x="159359" y="693966"/>
                    </a:lnTo>
                    <a:lnTo>
                      <a:pt x="167271" y="679107"/>
                    </a:lnTo>
                    <a:lnTo>
                      <a:pt x="184137" y="641235"/>
                    </a:lnTo>
                    <a:lnTo>
                      <a:pt x="199224" y="593572"/>
                    </a:lnTo>
                    <a:lnTo>
                      <a:pt x="208699" y="537413"/>
                    </a:lnTo>
                    <a:lnTo>
                      <a:pt x="210083" y="506603"/>
                    </a:lnTo>
                    <a:lnTo>
                      <a:pt x="209537" y="489407"/>
                    </a:lnTo>
                    <a:lnTo>
                      <a:pt x="203581" y="440715"/>
                    </a:lnTo>
                    <a:lnTo>
                      <a:pt x="177266" y="361734"/>
                    </a:lnTo>
                    <a:lnTo>
                      <a:pt x="151358" y="316458"/>
                    </a:lnTo>
                    <a:lnTo>
                      <a:pt x="143840" y="306679"/>
                    </a:lnTo>
                    <a:lnTo>
                      <a:pt x="143840" y="506603"/>
                    </a:lnTo>
                    <a:lnTo>
                      <a:pt x="141897" y="539597"/>
                    </a:lnTo>
                    <a:lnTo>
                      <a:pt x="129044" y="598373"/>
                    </a:lnTo>
                    <a:lnTo>
                      <a:pt x="115252" y="634365"/>
                    </a:lnTo>
                    <a:lnTo>
                      <a:pt x="114427" y="636130"/>
                    </a:lnTo>
                    <a:lnTo>
                      <a:pt x="106299" y="622160"/>
                    </a:lnTo>
                    <a:lnTo>
                      <a:pt x="89293" y="584695"/>
                    </a:lnTo>
                    <a:lnTo>
                      <a:pt x="75412" y="540143"/>
                    </a:lnTo>
                    <a:lnTo>
                      <a:pt x="67398" y="489407"/>
                    </a:lnTo>
                    <a:lnTo>
                      <a:pt x="66243" y="462076"/>
                    </a:lnTo>
                    <a:lnTo>
                      <a:pt x="70726" y="407123"/>
                    </a:lnTo>
                    <a:lnTo>
                      <a:pt x="81711" y="360387"/>
                    </a:lnTo>
                    <a:lnTo>
                      <a:pt x="88201" y="342785"/>
                    </a:lnTo>
                    <a:lnTo>
                      <a:pt x="96456" y="353542"/>
                    </a:lnTo>
                    <a:lnTo>
                      <a:pt x="117475" y="390232"/>
                    </a:lnTo>
                    <a:lnTo>
                      <a:pt x="134251" y="435279"/>
                    </a:lnTo>
                    <a:lnTo>
                      <a:pt x="143230" y="488823"/>
                    </a:lnTo>
                    <a:lnTo>
                      <a:pt x="143294" y="489407"/>
                    </a:lnTo>
                    <a:lnTo>
                      <a:pt x="143840" y="506603"/>
                    </a:lnTo>
                    <a:lnTo>
                      <a:pt x="143840" y="306679"/>
                    </a:lnTo>
                    <a:lnTo>
                      <a:pt x="101727" y="257606"/>
                    </a:lnTo>
                    <a:lnTo>
                      <a:pt x="81254" y="248450"/>
                    </a:lnTo>
                    <a:lnTo>
                      <a:pt x="73571" y="248780"/>
                    </a:lnTo>
                    <a:lnTo>
                      <a:pt x="34620" y="296938"/>
                    </a:lnTo>
                    <a:lnTo>
                      <a:pt x="18389" y="340906"/>
                    </a:lnTo>
                    <a:lnTo>
                      <a:pt x="5359" y="396430"/>
                    </a:lnTo>
                    <a:lnTo>
                      <a:pt x="0" y="462076"/>
                    </a:lnTo>
                    <a:lnTo>
                      <a:pt x="12" y="463232"/>
                    </a:lnTo>
                    <a:lnTo>
                      <a:pt x="127" y="471766"/>
                    </a:lnTo>
                    <a:lnTo>
                      <a:pt x="241" y="475272"/>
                    </a:lnTo>
                    <a:lnTo>
                      <a:pt x="317" y="477875"/>
                    </a:lnTo>
                    <a:lnTo>
                      <a:pt x="6832" y="535927"/>
                    </a:lnTo>
                    <a:lnTo>
                      <a:pt x="15887" y="574141"/>
                    </a:lnTo>
                    <a:lnTo>
                      <a:pt x="40716" y="639102"/>
                    </a:lnTo>
                    <a:lnTo>
                      <a:pt x="61391" y="677341"/>
                    </a:lnTo>
                    <a:lnTo>
                      <a:pt x="85585" y="713574"/>
                    </a:lnTo>
                    <a:lnTo>
                      <a:pt x="89103" y="718350"/>
                    </a:lnTo>
                    <a:lnTo>
                      <a:pt x="87566" y="714641"/>
                    </a:lnTo>
                    <a:lnTo>
                      <a:pt x="89128" y="718350"/>
                    </a:lnTo>
                    <a:lnTo>
                      <a:pt x="89357" y="718591"/>
                    </a:lnTo>
                    <a:lnTo>
                      <a:pt x="90170" y="719797"/>
                    </a:lnTo>
                    <a:lnTo>
                      <a:pt x="104355" y="737997"/>
                    </a:lnTo>
                    <a:lnTo>
                      <a:pt x="117995" y="753884"/>
                    </a:lnTo>
                    <a:lnTo>
                      <a:pt x="122605" y="758825"/>
                    </a:lnTo>
                    <a:lnTo>
                      <a:pt x="80581" y="822210"/>
                    </a:lnTo>
                    <a:lnTo>
                      <a:pt x="75628" y="834390"/>
                    </a:lnTo>
                    <a:lnTo>
                      <a:pt x="75730" y="847090"/>
                    </a:lnTo>
                    <a:lnTo>
                      <a:pt x="80581" y="858824"/>
                    </a:lnTo>
                    <a:lnTo>
                      <a:pt x="89877" y="868121"/>
                    </a:lnTo>
                    <a:lnTo>
                      <a:pt x="102069" y="873074"/>
                    </a:lnTo>
                    <a:lnTo>
                      <a:pt x="114757" y="872972"/>
                    </a:lnTo>
                    <a:lnTo>
                      <a:pt x="126492" y="868121"/>
                    </a:lnTo>
                    <a:lnTo>
                      <a:pt x="135788" y="858824"/>
                    </a:lnTo>
                    <a:lnTo>
                      <a:pt x="216115" y="737679"/>
                    </a:lnTo>
                    <a:lnTo>
                      <a:pt x="316598" y="731520"/>
                    </a:lnTo>
                    <a:lnTo>
                      <a:pt x="339026" y="740029"/>
                    </a:lnTo>
                    <a:lnTo>
                      <a:pt x="377164" y="751192"/>
                    </a:lnTo>
                    <a:lnTo>
                      <a:pt x="422287" y="759637"/>
                    </a:lnTo>
                    <a:lnTo>
                      <a:pt x="473405" y="763003"/>
                    </a:lnTo>
                    <a:lnTo>
                      <a:pt x="491705" y="762571"/>
                    </a:lnTo>
                    <a:lnTo>
                      <a:pt x="529805" y="758761"/>
                    </a:lnTo>
                    <a:lnTo>
                      <a:pt x="572922" y="749630"/>
                    </a:lnTo>
                    <a:lnTo>
                      <a:pt x="623557" y="732967"/>
                    </a:lnTo>
                    <a:lnTo>
                      <a:pt x="660374" y="715784"/>
                    </a:lnTo>
                    <a:lnTo>
                      <a:pt x="686727" y="698030"/>
                    </a:lnTo>
                    <a:lnTo>
                      <a:pt x="688238" y="696772"/>
                    </a:lnTo>
                    <a:lnTo>
                      <a:pt x="712762" y="665556"/>
                    </a:lnTo>
                    <a:lnTo>
                      <a:pt x="717334" y="646277"/>
                    </a:lnTo>
                    <a:lnTo>
                      <a:pt x="717410" y="645274"/>
                    </a:lnTo>
                    <a:lnTo>
                      <a:pt x="717486" y="644093"/>
                    </a:lnTo>
                    <a:lnTo>
                      <a:pt x="717613" y="642493"/>
                    </a:lnTo>
                    <a:lnTo>
                      <a:pt x="717613" y="641654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4" name="object 42">
                <a:extLst>
                  <a:ext uri="{FF2B5EF4-FFF2-40B4-BE49-F238E27FC236}">
                    <a16:creationId xmlns:a16="http://schemas.microsoft.com/office/drawing/2014/main" id="{3219BF99-B5EF-45BE-AAA6-A469AC694517}"/>
                  </a:ext>
                </a:extLst>
              </p:cNvPr>
              <p:cNvSpPr/>
              <p:nvPr/>
            </p:nvSpPr>
            <p:spPr>
              <a:xfrm>
                <a:off x="14571295" y="5684868"/>
                <a:ext cx="530225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530225" h="582929">
                    <a:moveTo>
                      <a:pt x="529653" y="550951"/>
                    </a:moveTo>
                    <a:lnTo>
                      <a:pt x="527685" y="538416"/>
                    </a:lnTo>
                    <a:lnTo>
                      <a:pt x="520814" y="527202"/>
                    </a:lnTo>
                    <a:lnTo>
                      <a:pt x="452348" y="453504"/>
                    </a:lnTo>
                    <a:lnTo>
                      <a:pt x="462610" y="409879"/>
                    </a:lnTo>
                    <a:lnTo>
                      <a:pt x="462978" y="398437"/>
                    </a:lnTo>
                    <a:lnTo>
                      <a:pt x="462432" y="383768"/>
                    </a:lnTo>
                    <a:lnTo>
                      <a:pt x="455155" y="337934"/>
                    </a:lnTo>
                    <a:lnTo>
                      <a:pt x="440550" y="290207"/>
                    </a:lnTo>
                    <a:lnTo>
                      <a:pt x="419633" y="242176"/>
                    </a:lnTo>
                    <a:lnTo>
                      <a:pt x="396544" y="201218"/>
                    </a:lnTo>
                    <a:lnTo>
                      <a:pt x="396544" y="393420"/>
                    </a:lnTo>
                    <a:lnTo>
                      <a:pt x="253720" y="239636"/>
                    </a:lnTo>
                    <a:lnTo>
                      <a:pt x="243039" y="231965"/>
                    </a:lnTo>
                    <a:lnTo>
                      <a:pt x="230682" y="229069"/>
                    </a:lnTo>
                    <a:lnTo>
                      <a:pt x="218135" y="231038"/>
                    </a:lnTo>
                    <a:lnTo>
                      <a:pt x="206921" y="237909"/>
                    </a:lnTo>
                    <a:lnTo>
                      <a:pt x="199250" y="248577"/>
                    </a:lnTo>
                    <a:lnTo>
                      <a:pt x="196367" y="260946"/>
                    </a:lnTo>
                    <a:lnTo>
                      <a:pt x="198323" y="273494"/>
                    </a:lnTo>
                    <a:lnTo>
                      <a:pt x="205193" y="284708"/>
                    </a:lnTo>
                    <a:lnTo>
                      <a:pt x="343890" y="434047"/>
                    </a:lnTo>
                    <a:lnTo>
                      <a:pt x="333336" y="431596"/>
                    </a:lnTo>
                    <a:lnTo>
                      <a:pt x="275082" y="408203"/>
                    </a:lnTo>
                    <a:lnTo>
                      <a:pt x="228498" y="379920"/>
                    </a:lnTo>
                    <a:lnTo>
                      <a:pt x="184010" y="344436"/>
                    </a:lnTo>
                    <a:lnTo>
                      <a:pt x="145402" y="303872"/>
                    </a:lnTo>
                    <a:lnTo>
                      <a:pt x="122351" y="271792"/>
                    </a:lnTo>
                    <a:lnTo>
                      <a:pt x="90220" y="206133"/>
                    </a:lnTo>
                    <a:lnTo>
                      <a:pt x="73088" y="142748"/>
                    </a:lnTo>
                    <a:lnTo>
                      <a:pt x="66776" y="88734"/>
                    </a:lnTo>
                    <a:lnTo>
                      <a:pt x="66713" y="87934"/>
                    </a:lnTo>
                    <a:lnTo>
                      <a:pt x="66649" y="87160"/>
                    </a:lnTo>
                    <a:lnTo>
                      <a:pt x="66243" y="71348"/>
                    </a:lnTo>
                    <a:lnTo>
                      <a:pt x="66192" y="69532"/>
                    </a:lnTo>
                    <a:lnTo>
                      <a:pt x="78359" y="71094"/>
                    </a:lnTo>
                    <a:lnTo>
                      <a:pt x="150660" y="88734"/>
                    </a:lnTo>
                    <a:lnTo>
                      <a:pt x="191617" y="104952"/>
                    </a:lnTo>
                    <a:lnTo>
                      <a:pt x="233184" y="127431"/>
                    </a:lnTo>
                    <a:lnTo>
                      <a:pt x="273545" y="157162"/>
                    </a:lnTo>
                    <a:lnTo>
                      <a:pt x="311023" y="195237"/>
                    </a:lnTo>
                    <a:lnTo>
                      <a:pt x="345579" y="244652"/>
                    </a:lnTo>
                    <a:lnTo>
                      <a:pt x="373024" y="299504"/>
                    </a:lnTo>
                    <a:lnTo>
                      <a:pt x="387324" y="340283"/>
                    </a:lnTo>
                    <a:lnTo>
                      <a:pt x="396367" y="388416"/>
                    </a:lnTo>
                    <a:lnTo>
                      <a:pt x="396544" y="393420"/>
                    </a:lnTo>
                    <a:lnTo>
                      <a:pt x="396544" y="201218"/>
                    </a:lnTo>
                    <a:lnTo>
                      <a:pt x="361924" y="152869"/>
                    </a:lnTo>
                    <a:lnTo>
                      <a:pt x="316738" y="106946"/>
                    </a:lnTo>
                    <a:lnTo>
                      <a:pt x="268439" y="71348"/>
                    </a:lnTo>
                    <a:lnTo>
                      <a:pt x="231584" y="50673"/>
                    </a:lnTo>
                    <a:lnTo>
                      <a:pt x="195237" y="34493"/>
                    </a:lnTo>
                    <a:lnTo>
                      <a:pt x="191185" y="33083"/>
                    </a:lnTo>
                    <a:lnTo>
                      <a:pt x="160248" y="22250"/>
                    </a:lnTo>
                    <a:lnTo>
                      <a:pt x="97828" y="7200"/>
                    </a:lnTo>
                    <a:lnTo>
                      <a:pt x="51054" y="1066"/>
                    </a:lnTo>
                    <a:lnTo>
                      <a:pt x="35750" y="0"/>
                    </a:lnTo>
                    <a:lnTo>
                      <a:pt x="33274" y="368"/>
                    </a:lnTo>
                    <a:lnTo>
                      <a:pt x="33274" y="45085"/>
                    </a:lnTo>
                    <a:lnTo>
                      <a:pt x="32232" y="64109"/>
                    </a:lnTo>
                    <a:lnTo>
                      <a:pt x="32118" y="66141"/>
                    </a:lnTo>
                    <a:lnTo>
                      <a:pt x="33274" y="45085"/>
                    </a:lnTo>
                    <a:lnTo>
                      <a:pt x="33274" y="368"/>
                    </a:lnTo>
                    <a:lnTo>
                      <a:pt x="876" y="30949"/>
                    </a:lnTo>
                    <a:lnTo>
                      <a:pt x="0" y="71348"/>
                    </a:lnTo>
                    <a:lnTo>
                      <a:pt x="406" y="87160"/>
                    </a:lnTo>
                    <a:lnTo>
                      <a:pt x="7924" y="154673"/>
                    </a:lnTo>
                    <a:lnTo>
                      <a:pt x="28003" y="228879"/>
                    </a:lnTo>
                    <a:lnTo>
                      <a:pt x="44538" y="267906"/>
                    </a:lnTo>
                    <a:lnTo>
                      <a:pt x="66319" y="307124"/>
                    </a:lnTo>
                    <a:lnTo>
                      <a:pt x="94030" y="345681"/>
                    </a:lnTo>
                    <a:lnTo>
                      <a:pt x="123482" y="378218"/>
                    </a:lnTo>
                    <a:lnTo>
                      <a:pt x="155981" y="407847"/>
                    </a:lnTo>
                    <a:lnTo>
                      <a:pt x="190614" y="434238"/>
                    </a:lnTo>
                    <a:lnTo>
                      <a:pt x="226428" y="457047"/>
                    </a:lnTo>
                    <a:lnTo>
                      <a:pt x="262610" y="475856"/>
                    </a:lnTo>
                    <a:lnTo>
                      <a:pt x="298399" y="490194"/>
                    </a:lnTo>
                    <a:lnTo>
                      <a:pt x="350278" y="502056"/>
                    </a:lnTo>
                    <a:lnTo>
                      <a:pt x="366991" y="502945"/>
                    </a:lnTo>
                    <a:lnTo>
                      <a:pt x="375564" y="502691"/>
                    </a:lnTo>
                    <a:lnTo>
                      <a:pt x="384073" y="501865"/>
                    </a:lnTo>
                    <a:lnTo>
                      <a:pt x="392493" y="500430"/>
                    </a:lnTo>
                    <a:lnTo>
                      <a:pt x="400812" y="498297"/>
                    </a:lnTo>
                    <a:lnTo>
                      <a:pt x="402882" y="497573"/>
                    </a:lnTo>
                    <a:lnTo>
                      <a:pt x="472287" y="572274"/>
                    </a:lnTo>
                    <a:lnTo>
                      <a:pt x="482968" y="579945"/>
                    </a:lnTo>
                    <a:lnTo>
                      <a:pt x="495325" y="582828"/>
                    </a:lnTo>
                    <a:lnTo>
                      <a:pt x="507873" y="580872"/>
                    </a:lnTo>
                    <a:lnTo>
                      <a:pt x="519087" y="574001"/>
                    </a:lnTo>
                    <a:lnTo>
                      <a:pt x="526770" y="563321"/>
                    </a:lnTo>
                    <a:lnTo>
                      <a:pt x="529653" y="550951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5" name="object 43">
                <a:extLst>
                  <a:ext uri="{FF2B5EF4-FFF2-40B4-BE49-F238E27FC236}">
                    <a16:creationId xmlns:a16="http://schemas.microsoft.com/office/drawing/2014/main" id="{1A128D9E-A056-4A4A-A1A8-ECF5C20303B8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1094585" y="2288958"/>
                <a:ext cx="3018886" cy="5124294"/>
              </a:xfrm>
              <a:prstGeom prst="rect">
                <a:avLst/>
              </a:prstGeom>
            </p:spPr>
          </p:pic>
          <p:grpSp>
            <p:nvGrpSpPr>
              <p:cNvPr id="46" name="object 44">
                <a:extLst>
                  <a:ext uri="{FF2B5EF4-FFF2-40B4-BE49-F238E27FC236}">
                    <a16:creationId xmlns:a16="http://schemas.microsoft.com/office/drawing/2014/main" id="{5E491D86-950B-4B24-85BC-5741E1B1C5FF}"/>
                  </a:ext>
                </a:extLst>
              </p:cNvPr>
              <p:cNvGrpSpPr/>
              <p:nvPr/>
            </p:nvGrpSpPr>
            <p:grpSpPr>
              <a:xfrm>
                <a:off x="14094024" y="6803227"/>
                <a:ext cx="922655" cy="1153795"/>
                <a:chOff x="14094024" y="6803227"/>
                <a:chExt cx="922655" cy="1153795"/>
              </a:xfrm>
            </p:grpSpPr>
            <p:sp>
              <p:nvSpPr>
                <p:cNvPr id="62" name="object 45">
                  <a:extLst>
                    <a:ext uri="{FF2B5EF4-FFF2-40B4-BE49-F238E27FC236}">
                      <a16:creationId xmlns:a16="http://schemas.microsoft.com/office/drawing/2014/main" id="{158BF944-68B0-405C-94E4-848B8433C5C8}"/>
                    </a:ext>
                  </a:extLst>
                </p:cNvPr>
                <p:cNvSpPr/>
                <p:nvPr/>
              </p:nvSpPr>
              <p:spPr>
                <a:xfrm>
                  <a:off x="14127088" y="7541761"/>
                  <a:ext cx="856615" cy="3822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615" h="382270">
                      <a:moveTo>
                        <a:pt x="717915" y="0"/>
                      </a:moveTo>
                      <a:lnTo>
                        <a:pt x="139220" y="0"/>
                      </a:lnTo>
                      <a:lnTo>
                        <a:pt x="7570" y="272044"/>
                      </a:lnTo>
                      <a:lnTo>
                        <a:pt x="4284" y="280131"/>
                      </a:lnTo>
                      <a:lnTo>
                        <a:pt x="1916" y="288551"/>
                      </a:lnTo>
                      <a:lnTo>
                        <a:pt x="481" y="297214"/>
                      </a:lnTo>
                      <a:lnTo>
                        <a:pt x="0" y="306032"/>
                      </a:lnTo>
                      <a:lnTo>
                        <a:pt x="5572" y="335634"/>
                      </a:lnTo>
                      <a:lnTo>
                        <a:pt x="20850" y="359814"/>
                      </a:lnTo>
                      <a:lnTo>
                        <a:pt x="43529" y="376132"/>
                      </a:lnTo>
                      <a:lnTo>
                        <a:pt x="71306" y="382145"/>
                      </a:lnTo>
                      <a:lnTo>
                        <a:pt x="784908" y="382145"/>
                      </a:lnTo>
                      <a:lnTo>
                        <a:pt x="838932" y="355659"/>
                      </a:lnTo>
                      <a:lnTo>
                        <a:pt x="856039" y="301425"/>
                      </a:lnTo>
                      <a:lnTo>
                        <a:pt x="848696" y="272284"/>
                      </a:lnTo>
                      <a:lnTo>
                        <a:pt x="717915" y="0"/>
                      </a:lnTo>
                      <a:close/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3" name="object 46">
                  <a:extLst>
                    <a:ext uri="{FF2B5EF4-FFF2-40B4-BE49-F238E27FC236}">
                      <a16:creationId xmlns:a16="http://schemas.microsoft.com/office/drawing/2014/main" id="{19FA4919-9D4B-4C84-BAC0-94EF9EB12666}"/>
                    </a:ext>
                  </a:extLst>
                </p:cNvPr>
                <p:cNvSpPr/>
                <p:nvPr/>
              </p:nvSpPr>
              <p:spPr>
                <a:xfrm>
                  <a:off x="14094016" y="6803230"/>
                  <a:ext cx="922655" cy="11544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655" h="1154429">
                      <a:moveTo>
                        <a:pt x="922299" y="1043559"/>
                      </a:moveTo>
                      <a:lnTo>
                        <a:pt x="921715" y="1032522"/>
                      </a:lnTo>
                      <a:lnTo>
                        <a:pt x="919759" y="1020457"/>
                      </a:lnTo>
                      <a:lnTo>
                        <a:pt x="917092" y="1010818"/>
                      </a:lnTo>
                      <a:lnTo>
                        <a:pt x="916457" y="1008507"/>
                      </a:lnTo>
                      <a:lnTo>
                        <a:pt x="911771" y="996810"/>
                      </a:lnTo>
                      <a:lnTo>
                        <a:pt x="856132" y="880973"/>
                      </a:lnTo>
                      <a:lnTo>
                        <a:pt x="856132" y="1052804"/>
                      </a:lnTo>
                      <a:lnTo>
                        <a:pt x="853935" y="1060970"/>
                      </a:lnTo>
                      <a:lnTo>
                        <a:pt x="846162" y="1074559"/>
                      </a:lnTo>
                      <a:lnTo>
                        <a:pt x="840778" y="1079931"/>
                      </a:lnTo>
                      <a:lnTo>
                        <a:pt x="828903" y="1086205"/>
                      </a:lnTo>
                      <a:lnTo>
                        <a:pt x="823341" y="1087551"/>
                      </a:lnTo>
                      <a:lnTo>
                        <a:pt x="104368" y="1087551"/>
                      </a:lnTo>
                      <a:lnTo>
                        <a:pt x="69456" y="1062024"/>
                      </a:lnTo>
                      <a:lnTo>
                        <a:pt x="66179" y="1037577"/>
                      </a:lnTo>
                      <a:lnTo>
                        <a:pt x="67627" y="1031176"/>
                      </a:lnTo>
                      <a:lnTo>
                        <a:pt x="67729" y="1030744"/>
                      </a:lnTo>
                      <a:lnTo>
                        <a:pt x="70802" y="1024280"/>
                      </a:lnTo>
                      <a:lnTo>
                        <a:pt x="193052" y="771652"/>
                      </a:lnTo>
                      <a:lnTo>
                        <a:pt x="730148" y="771652"/>
                      </a:lnTo>
                      <a:lnTo>
                        <a:pt x="851750" y="1024839"/>
                      </a:lnTo>
                      <a:lnTo>
                        <a:pt x="851839" y="1025017"/>
                      </a:lnTo>
                      <a:lnTo>
                        <a:pt x="851903" y="1025169"/>
                      </a:lnTo>
                      <a:lnTo>
                        <a:pt x="854722" y="1031176"/>
                      </a:lnTo>
                      <a:lnTo>
                        <a:pt x="856056" y="1037577"/>
                      </a:lnTo>
                      <a:lnTo>
                        <a:pt x="856132" y="1052804"/>
                      </a:lnTo>
                      <a:lnTo>
                        <a:pt x="856132" y="880973"/>
                      </a:lnTo>
                      <a:lnTo>
                        <a:pt x="803630" y="771652"/>
                      </a:lnTo>
                      <a:lnTo>
                        <a:pt x="780834" y="724192"/>
                      </a:lnTo>
                      <a:lnTo>
                        <a:pt x="636993" y="424776"/>
                      </a:lnTo>
                      <a:lnTo>
                        <a:pt x="636993" y="33121"/>
                      </a:lnTo>
                      <a:lnTo>
                        <a:pt x="634390" y="20231"/>
                      </a:lnTo>
                      <a:lnTo>
                        <a:pt x="627291" y="9702"/>
                      </a:lnTo>
                      <a:lnTo>
                        <a:pt x="616762" y="2603"/>
                      </a:lnTo>
                      <a:lnTo>
                        <a:pt x="603872" y="0"/>
                      </a:lnTo>
                      <a:lnTo>
                        <a:pt x="590981" y="2603"/>
                      </a:lnTo>
                      <a:lnTo>
                        <a:pt x="580453" y="9702"/>
                      </a:lnTo>
                      <a:lnTo>
                        <a:pt x="573354" y="20231"/>
                      </a:lnTo>
                      <a:lnTo>
                        <a:pt x="570750" y="33121"/>
                      </a:lnTo>
                      <a:lnTo>
                        <a:pt x="570750" y="437362"/>
                      </a:lnTo>
                      <a:lnTo>
                        <a:pt x="571830" y="442112"/>
                      </a:lnTo>
                      <a:lnTo>
                        <a:pt x="698322" y="705421"/>
                      </a:lnTo>
                      <a:lnTo>
                        <a:pt x="225094" y="705421"/>
                      </a:lnTo>
                      <a:lnTo>
                        <a:pt x="350469" y="446328"/>
                      </a:lnTo>
                      <a:lnTo>
                        <a:pt x="351586" y="441490"/>
                      </a:lnTo>
                      <a:lnTo>
                        <a:pt x="351586" y="33553"/>
                      </a:lnTo>
                      <a:lnTo>
                        <a:pt x="348983" y="20662"/>
                      </a:lnTo>
                      <a:lnTo>
                        <a:pt x="341884" y="10134"/>
                      </a:lnTo>
                      <a:lnTo>
                        <a:pt x="331355" y="3035"/>
                      </a:lnTo>
                      <a:lnTo>
                        <a:pt x="318477" y="431"/>
                      </a:lnTo>
                      <a:lnTo>
                        <a:pt x="305587" y="3035"/>
                      </a:lnTo>
                      <a:lnTo>
                        <a:pt x="295059" y="10134"/>
                      </a:lnTo>
                      <a:lnTo>
                        <a:pt x="287959" y="20662"/>
                      </a:lnTo>
                      <a:lnTo>
                        <a:pt x="285343" y="33680"/>
                      </a:lnTo>
                      <a:lnTo>
                        <a:pt x="285343" y="428840"/>
                      </a:lnTo>
                      <a:lnTo>
                        <a:pt x="142481" y="724103"/>
                      </a:lnTo>
                      <a:lnTo>
                        <a:pt x="10820" y="996149"/>
                      </a:lnTo>
                      <a:lnTo>
                        <a:pt x="6019" y="1007935"/>
                      </a:lnTo>
                      <a:lnTo>
                        <a:pt x="2654" y="1019886"/>
                      </a:lnTo>
                      <a:lnTo>
                        <a:pt x="622" y="1032141"/>
                      </a:lnTo>
                      <a:lnTo>
                        <a:pt x="0" y="1043559"/>
                      </a:lnTo>
                      <a:lnTo>
                        <a:pt x="38" y="1045591"/>
                      </a:lnTo>
                      <a:lnTo>
                        <a:pt x="1993" y="1066253"/>
                      </a:lnTo>
                      <a:lnTo>
                        <a:pt x="7810" y="1086205"/>
                      </a:lnTo>
                      <a:lnTo>
                        <a:pt x="7886" y="1086472"/>
                      </a:lnTo>
                      <a:lnTo>
                        <a:pt x="29806" y="1121054"/>
                      </a:lnTo>
                      <a:lnTo>
                        <a:pt x="63004" y="1144866"/>
                      </a:lnTo>
                      <a:lnTo>
                        <a:pt x="104317" y="1153807"/>
                      </a:lnTo>
                      <a:lnTo>
                        <a:pt x="817968" y="1153807"/>
                      </a:lnTo>
                      <a:lnTo>
                        <a:pt x="865022" y="1142047"/>
                      </a:lnTo>
                      <a:lnTo>
                        <a:pt x="899502" y="1112799"/>
                      </a:lnTo>
                      <a:lnTo>
                        <a:pt x="913917" y="1087551"/>
                      </a:lnTo>
                      <a:lnTo>
                        <a:pt x="913993" y="1087399"/>
                      </a:lnTo>
                      <a:lnTo>
                        <a:pt x="918603" y="1073581"/>
                      </a:lnTo>
                      <a:lnTo>
                        <a:pt x="921410" y="1059243"/>
                      </a:lnTo>
                      <a:lnTo>
                        <a:pt x="922299" y="1045591"/>
                      </a:lnTo>
                      <a:lnTo>
                        <a:pt x="922299" y="1043559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64" name="object 47">
                  <a:extLst>
                    <a:ext uri="{FF2B5EF4-FFF2-40B4-BE49-F238E27FC236}">
                      <a16:creationId xmlns:a16="http://schemas.microsoft.com/office/drawing/2014/main" id="{CE1FFEB5-52D7-4D73-BE6A-8C6D671AAF8E}"/>
                    </a:ext>
                  </a:extLst>
                </p:cNvPr>
                <p:cNvPicPr/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14233128" y="7508642"/>
                  <a:ext cx="66301" cy="66238"/>
                </a:xfrm>
                <a:prstGeom prst="rect">
                  <a:avLst/>
                </a:prstGeom>
              </p:spPr>
            </p:pic>
            <p:sp>
              <p:nvSpPr>
                <p:cNvPr id="65" name="object 48">
                  <a:extLst>
                    <a:ext uri="{FF2B5EF4-FFF2-40B4-BE49-F238E27FC236}">
                      <a16:creationId xmlns:a16="http://schemas.microsoft.com/office/drawing/2014/main" id="{FAD8D7F9-7F7B-48E9-AD8C-465A10DE4C7B}"/>
                    </a:ext>
                  </a:extLst>
                </p:cNvPr>
                <p:cNvSpPr/>
                <p:nvPr/>
              </p:nvSpPr>
              <p:spPr>
                <a:xfrm>
                  <a:off x="14296876" y="6803793"/>
                  <a:ext cx="510540" cy="6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540" h="66675">
                      <a:moveTo>
                        <a:pt x="476844" y="0"/>
                      </a:moveTo>
                      <a:lnTo>
                        <a:pt x="33119" y="0"/>
                      </a:lnTo>
                      <a:lnTo>
                        <a:pt x="20227" y="2602"/>
                      </a:lnTo>
                      <a:lnTo>
                        <a:pt x="9699" y="9699"/>
                      </a:lnTo>
                      <a:lnTo>
                        <a:pt x="2602" y="20227"/>
                      </a:lnTo>
                      <a:lnTo>
                        <a:pt x="0" y="33119"/>
                      </a:lnTo>
                      <a:lnTo>
                        <a:pt x="2602" y="46011"/>
                      </a:lnTo>
                      <a:lnTo>
                        <a:pt x="9699" y="56538"/>
                      </a:lnTo>
                      <a:lnTo>
                        <a:pt x="20227" y="63636"/>
                      </a:lnTo>
                      <a:lnTo>
                        <a:pt x="33119" y="66238"/>
                      </a:lnTo>
                      <a:lnTo>
                        <a:pt x="476844" y="66238"/>
                      </a:lnTo>
                      <a:lnTo>
                        <a:pt x="489736" y="63636"/>
                      </a:lnTo>
                      <a:lnTo>
                        <a:pt x="500263" y="56538"/>
                      </a:lnTo>
                      <a:lnTo>
                        <a:pt x="507361" y="46011"/>
                      </a:lnTo>
                      <a:lnTo>
                        <a:pt x="509963" y="33119"/>
                      </a:lnTo>
                      <a:lnTo>
                        <a:pt x="507361" y="20227"/>
                      </a:lnTo>
                      <a:lnTo>
                        <a:pt x="500263" y="9699"/>
                      </a:lnTo>
                      <a:lnTo>
                        <a:pt x="489736" y="2602"/>
                      </a:lnTo>
                      <a:lnTo>
                        <a:pt x="476844" y="0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47" name="object 49">
                <a:extLst>
                  <a:ext uri="{FF2B5EF4-FFF2-40B4-BE49-F238E27FC236}">
                    <a16:creationId xmlns:a16="http://schemas.microsoft.com/office/drawing/2014/main" id="{6587752D-AB0E-4444-9825-AE808A71B36E}"/>
                  </a:ext>
                </a:extLst>
              </p:cNvPr>
              <p:cNvGrpSpPr/>
              <p:nvPr/>
            </p:nvGrpSpPr>
            <p:grpSpPr>
              <a:xfrm>
                <a:off x="16058991" y="2003680"/>
                <a:ext cx="922655" cy="1153795"/>
                <a:chOff x="16058991" y="2003680"/>
                <a:chExt cx="922655" cy="1153795"/>
              </a:xfrm>
            </p:grpSpPr>
            <p:sp>
              <p:nvSpPr>
                <p:cNvPr id="60" name="object 50">
                  <a:extLst>
                    <a:ext uri="{FF2B5EF4-FFF2-40B4-BE49-F238E27FC236}">
                      <a16:creationId xmlns:a16="http://schemas.microsoft.com/office/drawing/2014/main" id="{448DA121-0744-4C53-A458-66D500A94843}"/>
                    </a:ext>
                  </a:extLst>
                </p:cNvPr>
                <p:cNvSpPr/>
                <p:nvPr/>
              </p:nvSpPr>
              <p:spPr>
                <a:xfrm>
                  <a:off x="16092111" y="2742276"/>
                  <a:ext cx="856615" cy="3822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615" h="382269">
                      <a:moveTo>
                        <a:pt x="717915" y="0"/>
                      </a:moveTo>
                      <a:lnTo>
                        <a:pt x="139220" y="0"/>
                      </a:lnTo>
                      <a:lnTo>
                        <a:pt x="7570" y="272044"/>
                      </a:lnTo>
                      <a:lnTo>
                        <a:pt x="4293" y="280131"/>
                      </a:lnTo>
                      <a:lnTo>
                        <a:pt x="1939" y="288551"/>
                      </a:lnTo>
                      <a:lnTo>
                        <a:pt x="508" y="297214"/>
                      </a:lnTo>
                      <a:lnTo>
                        <a:pt x="0" y="306032"/>
                      </a:lnTo>
                      <a:lnTo>
                        <a:pt x="5599" y="335607"/>
                      </a:lnTo>
                      <a:lnTo>
                        <a:pt x="20873" y="359783"/>
                      </a:lnTo>
                      <a:lnTo>
                        <a:pt x="43537" y="376097"/>
                      </a:lnTo>
                      <a:lnTo>
                        <a:pt x="71306" y="382082"/>
                      </a:lnTo>
                      <a:lnTo>
                        <a:pt x="784908" y="382082"/>
                      </a:lnTo>
                      <a:lnTo>
                        <a:pt x="838932" y="355658"/>
                      </a:lnTo>
                      <a:lnTo>
                        <a:pt x="856044" y="301399"/>
                      </a:lnTo>
                      <a:lnTo>
                        <a:pt x="848707" y="272222"/>
                      </a:lnTo>
                      <a:lnTo>
                        <a:pt x="717915" y="0"/>
                      </a:lnTo>
                      <a:close/>
                    </a:path>
                  </a:pathLst>
                </a:custGeom>
                <a:solidFill>
                  <a:srgbClr val="D1E073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1" name="object 51">
                  <a:extLst>
                    <a:ext uri="{FF2B5EF4-FFF2-40B4-BE49-F238E27FC236}">
                      <a16:creationId xmlns:a16="http://schemas.microsoft.com/office/drawing/2014/main" id="{2CF47B22-BA09-4374-8ADC-B39501B73378}"/>
                    </a:ext>
                  </a:extLst>
                </p:cNvPr>
                <p:cNvSpPr/>
                <p:nvPr/>
              </p:nvSpPr>
              <p:spPr>
                <a:xfrm>
                  <a:off x="16058985" y="2003684"/>
                  <a:ext cx="922655" cy="1153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655" h="1153795">
                      <a:moveTo>
                        <a:pt x="922401" y="1044448"/>
                      </a:moveTo>
                      <a:lnTo>
                        <a:pt x="911834" y="996835"/>
                      </a:lnTo>
                      <a:lnTo>
                        <a:pt x="856183" y="880986"/>
                      </a:lnTo>
                      <a:lnTo>
                        <a:pt x="856183" y="1052855"/>
                      </a:lnTo>
                      <a:lnTo>
                        <a:pt x="853998" y="1061021"/>
                      </a:lnTo>
                      <a:lnTo>
                        <a:pt x="846213" y="1074623"/>
                      </a:lnTo>
                      <a:lnTo>
                        <a:pt x="840828" y="1079995"/>
                      </a:lnTo>
                      <a:lnTo>
                        <a:pt x="829068" y="1086205"/>
                      </a:lnTo>
                      <a:lnTo>
                        <a:pt x="823480" y="1087564"/>
                      </a:lnTo>
                      <a:lnTo>
                        <a:pt x="104432" y="1087564"/>
                      </a:lnTo>
                      <a:lnTo>
                        <a:pt x="69507" y="1061999"/>
                      </a:lnTo>
                      <a:lnTo>
                        <a:pt x="66255" y="1044803"/>
                      </a:lnTo>
                      <a:lnTo>
                        <a:pt x="66268" y="1037577"/>
                      </a:lnTo>
                      <a:lnTo>
                        <a:pt x="67729" y="1031176"/>
                      </a:lnTo>
                      <a:lnTo>
                        <a:pt x="67830" y="1030719"/>
                      </a:lnTo>
                      <a:lnTo>
                        <a:pt x="70459" y="1025169"/>
                      </a:lnTo>
                      <a:lnTo>
                        <a:pt x="193103" y="771715"/>
                      </a:lnTo>
                      <a:lnTo>
                        <a:pt x="730199" y="771715"/>
                      </a:lnTo>
                      <a:lnTo>
                        <a:pt x="851789" y="1024839"/>
                      </a:lnTo>
                      <a:lnTo>
                        <a:pt x="851966" y="1025169"/>
                      </a:lnTo>
                      <a:lnTo>
                        <a:pt x="854773" y="1031176"/>
                      </a:lnTo>
                      <a:lnTo>
                        <a:pt x="856107" y="1037577"/>
                      </a:lnTo>
                      <a:lnTo>
                        <a:pt x="856183" y="1052855"/>
                      </a:lnTo>
                      <a:lnTo>
                        <a:pt x="856183" y="880986"/>
                      </a:lnTo>
                      <a:lnTo>
                        <a:pt x="803694" y="771715"/>
                      </a:lnTo>
                      <a:lnTo>
                        <a:pt x="780884" y="724255"/>
                      </a:lnTo>
                      <a:lnTo>
                        <a:pt x="698373" y="552500"/>
                      </a:lnTo>
                      <a:lnTo>
                        <a:pt x="698373" y="705472"/>
                      </a:lnTo>
                      <a:lnTo>
                        <a:pt x="225158" y="705472"/>
                      </a:lnTo>
                      <a:lnTo>
                        <a:pt x="350532" y="446392"/>
                      </a:lnTo>
                      <a:lnTo>
                        <a:pt x="351637" y="441540"/>
                      </a:lnTo>
                      <a:lnTo>
                        <a:pt x="351637" y="66840"/>
                      </a:lnTo>
                      <a:lnTo>
                        <a:pt x="570814" y="66840"/>
                      </a:lnTo>
                      <a:lnTo>
                        <a:pt x="570814" y="437426"/>
                      </a:lnTo>
                      <a:lnTo>
                        <a:pt x="571893" y="442175"/>
                      </a:lnTo>
                      <a:lnTo>
                        <a:pt x="698373" y="705472"/>
                      </a:lnTo>
                      <a:lnTo>
                        <a:pt x="698373" y="552500"/>
                      </a:lnTo>
                      <a:lnTo>
                        <a:pt x="637044" y="424840"/>
                      </a:lnTo>
                      <a:lnTo>
                        <a:pt x="637044" y="66840"/>
                      </a:lnTo>
                      <a:lnTo>
                        <a:pt x="679767" y="66840"/>
                      </a:lnTo>
                      <a:lnTo>
                        <a:pt x="692658" y="64236"/>
                      </a:lnTo>
                      <a:lnTo>
                        <a:pt x="703186" y="57137"/>
                      </a:lnTo>
                      <a:lnTo>
                        <a:pt x="710285" y="46621"/>
                      </a:lnTo>
                      <a:lnTo>
                        <a:pt x="712889" y="33718"/>
                      </a:lnTo>
                      <a:lnTo>
                        <a:pt x="710285" y="20828"/>
                      </a:lnTo>
                      <a:lnTo>
                        <a:pt x="703186" y="10299"/>
                      </a:lnTo>
                      <a:lnTo>
                        <a:pt x="692658" y="3213"/>
                      </a:lnTo>
                      <a:lnTo>
                        <a:pt x="679767" y="609"/>
                      </a:lnTo>
                      <a:lnTo>
                        <a:pt x="606933" y="609"/>
                      </a:lnTo>
                      <a:lnTo>
                        <a:pt x="603923" y="0"/>
                      </a:lnTo>
                      <a:lnTo>
                        <a:pt x="600900" y="609"/>
                      </a:lnTo>
                      <a:lnTo>
                        <a:pt x="319087" y="609"/>
                      </a:lnTo>
                      <a:lnTo>
                        <a:pt x="318528" y="495"/>
                      </a:lnTo>
                      <a:lnTo>
                        <a:pt x="317957" y="609"/>
                      </a:lnTo>
                      <a:lnTo>
                        <a:pt x="236042" y="609"/>
                      </a:lnTo>
                      <a:lnTo>
                        <a:pt x="223151" y="3213"/>
                      </a:lnTo>
                      <a:lnTo>
                        <a:pt x="212623" y="10299"/>
                      </a:lnTo>
                      <a:lnTo>
                        <a:pt x="205524" y="20828"/>
                      </a:lnTo>
                      <a:lnTo>
                        <a:pt x="202920" y="33718"/>
                      </a:lnTo>
                      <a:lnTo>
                        <a:pt x="205524" y="46621"/>
                      </a:lnTo>
                      <a:lnTo>
                        <a:pt x="212623" y="57137"/>
                      </a:lnTo>
                      <a:lnTo>
                        <a:pt x="223151" y="64236"/>
                      </a:lnTo>
                      <a:lnTo>
                        <a:pt x="236042" y="66840"/>
                      </a:lnTo>
                      <a:lnTo>
                        <a:pt x="285394" y="66840"/>
                      </a:lnTo>
                      <a:lnTo>
                        <a:pt x="285394" y="428917"/>
                      </a:lnTo>
                      <a:lnTo>
                        <a:pt x="142532" y="724166"/>
                      </a:lnTo>
                      <a:lnTo>
                        <a:pt x="10883" y="996213"/>
                      </a:lnTo>
                      <a:lnTo>
                        <a:pt x="0" y="1044448"/>
                      </a:lnTo>
                      <a:lnTo>
                        <a:pt x="12" y="1044803"/>
                      </a:lnTo>
                      <a:lnTo>
                        <a:pt x="2044" y="1066177"/>
                      </a:lnTo>
                      <a:lnTo>
                        <a:pt x="7874" y="1086205"/>
                      </a:lnTo>
                      <a:lnTo>
                        <a:pt x="7924" y="1086408"/>
                      </a:lnTo>
                      <a:lnTo>
                        <a:pt x="29819" y="1121029"/>
                      </a:lnTo>
                      <a:lnTo>
                        <a:pt x="63042" y="1144879"/>
                      </a:lnTo>
                      <a:lnTo>
                        <a:pt x="104432" y="1153795"/>
                      </a:lnTo>
                      <a:lnTo>
                        <a:pt x="818032" y="1153795"/>
                      </a:lnTo>
                      <a:lnTo>
                        <a:pt x="865073" y="1142111"/>
                      </a:lnTo>
                      <a:lnTo>
                        <a:pt x="899553" y="1112850"/>
                      </a:lnTo>
                      <a:lnTo>
                        <a:pt x="913993" y="1087564"/>
                      </a:lnTo>
                      <a:lnTo>
                        <a:pt x="918667" y="1073619"/>
                      </a:lnTo>
                      <a:lnTo>
                        <a:pt x="921461" y="1059281"/>
                      </a:lnTo>
                      <a:lnTo>
                        <a:pt x="922401" y="1044803"/>
                      </a:lnTo>
                      <a:lnTo>
                        <a:pt x="922401" y="1044448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48" name="object 53">
                <a:extLst>
                  <a:ext uri="{FF2B5EF4-FFF2-40B4-BE49-F238E27FC236}">
                    <a16:creationId xmlns:a16="http://schemas.microsoft.com/office/drawing/2014/main" id="{9F927F5D-16F2-47FC-8D68-E18F8E61683B}"/>
                  </a:ext>
                </a:extLst>
              </p:cNvPr>
              <p:cNvGrpSpPr/>
              <p:nvPr/>
            </p:nvGrpSpPr>
            <p:grpSpPr>
              <a:xfrm>
                <a:off x="15886042" y="1945045"/>
                <a:ext cx="284480" cy="284480"/>
                <a:chOff x="15886042" y="1945045"/>
                <a:chExt cx="284480" cy="284480"/>
              </a:xfrm>
            </p:grpSpPr>
            <p:pic>
              <p:nvPicPr>
                <p:cNvPr id="58" name="object 54">
                  <a:extLst>
                    <a:ext uri="{FF2B5EF4-FFF2-40B4-BE49-F238E27FC236}">
                      <a16:creationId xmlns:a16="http://schemas.microsoft.com/office/drawing/2014/main" id="{4F03255B-B6E6-4950-81FA-5F71E3EEA9B1}"/>
                    </a:ext>
                  </a:extLst>
                </p:cNvPr>
                <p:cNvPicPr/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5919162" y="1978164"/>
                  <a:ext cx="217679" cy="217689"/>
                </a:xfrm>
                <a:prstGeom prst="rect">
                  <a:avLst/>
                </a:prstGeom>
              </p:spPr>
            </p:pic>
            <p:sp>
              <p:nvSpPr>
                <p:cNvPr id="59" name="object 55">
                  <a:extLst>
                    <a:ext uri="{FF2B5EF4-FFF2-40B4-BE49-F238E27FC236}">
                      <a16:creationId xmlns:a16="http://schemas.microsoft.com/office/drawing/2014/main" id="{14856980-E826-4AB1-87EC-DB4DABF1696B}"/>
                    </a:ext>
                  </a:extLst>
                </p:cNvPr>
                <p:cNvSpPr/>
                <p:nvPr/>
              </p:nvSpPr>
              <p:spPr>
                <a:xfrm>
                  <a:off x="15886042" y="1945045"/>
                  <a:ext cx="284480" cy="284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480" h="284480">
                      <a:moveTo>
                        <a:pt x="141964" y="0"/>
                      </a:moveTo>
                      <a:lnTo>
                        <a:pt x="86702" y="11173"/>
                      </a:lnTo>
                      <a:lnTo>
                        <a:pt x="41579" y="41579"/>
                      </a:lnTo>
                      <a:lnTo>
                        <a:pt x="11165" y="86706"/>
                      </a:lnTo>
                      <a:lnTo>
                        <a:pt x="0" y="141964"/>
                      </a:lnTo>
                      <a:lnTo>
                        <a:pt x="2881" y="170545"/>
                      </a:lnTo>
                      <a:lnTo>
                        <a:pt x="24261" y="221365"/>
                      </a:lnTo>
                      <a:lnTo>
                        <a:pt x="62558" y="259660"/>
                      </a:lnTo>
                      <a:lnTo>
                        <a:pt x="113381" y="281040"/>
                      </a:lnTo>
                      <a:lnTo>
                        <a:pt x="141964" y="283928"/>
                      </a:lnTo>
                      <a:lnTo>
                        <a:pt x="170540" y="281040"/>
                      </a:lnTo>
                      <a:lnTo>
                        <a:pt x="221359" y="259660"/>
                      </a:lnTo>
                      <a:lnTo>
                        <a:pt x="259656" y="221365"/>
                      </a:lnTo>
                      <a:lnTo>
                        <a:pt x="261650" y="217689"/>
                      </a:lnTo>
                      <a:lnTo>
                        <a:pt x="141964" y="217689"/>
                      </a:lnTo>
                      <a:lnTo>
                        <a:pt x="126673" y="216149"/>
                      </a:lnTo>
                      <a:lnTo>
                        <a:pt x="88416" y="195512"/>
                      </a:lnTo>
                      <a:lnTo>
                        <a:pt x="67779" y="157254"/>
                      </a:lnTo>
                      <a:lnTo>
                        <a:pt x="66238" y="141964"/>
                      </a:lnTo>
                      <a:lnTo>
                        <a:pt x="67779" y="126673"/>
                      </a:lnTo>
                      <a:lnTo>
                        <a:pt x="88416" y="88416"/>
                      </a:lnTo>
                      <a:lnTo>
                        <a:pt x="126673" y="67779"/>
                      </a:lnTo>
                      <a:lnTo>
                        <a:pt x="141964" y="66238"/>
                      </a:lnTo>
                      <a:lnTo>
                        <a:pt x="261650" y="66238"/>
                      </a:lnTo>
                      <a:lnTo>
                        <a:pt x="259656" y="62562"/>
                      </a:lnTo>
                      <a:lnTo>
                        <a:pt x="242338" y="41579"/>
                      </a:lnTo>
                      <a:lnTo>
                        <a:pt x="221359" y="24267"/>
                      </a:lnTo>
                      <a:lnTo>
                        <a:pt x="197216" y="11173"/>
                      </a:lnTo>
                      <a:lnTo>
                        <a:pt x="170540" y="2887"/>
                      </a:lnTo>
                      <a:lnTo>
                        <a:pt x="141964" y="0"/>
                      </a:lnTo>
                      <a:close/>
                    </a:path>
                    <a:path w="284480" h="284480">
                      <a:moveTo>
                        <a:pt x="261650" y="66238"/>
                      </a:moveTo>
                      <a:lnTo>
                        <a:pt x="141964" y="66238"/>
                      </a:lnTo>
                      <a:lnTo>
                        <a:pt x="157253" y="67779"/>
                      </a:lnTo>
                      <a:lnTo>
                        <a:pt x="171434" y="72179"/>
                      </a:lnTo>
                      <a:lnTo>
                        <a:pt x="204770" y="99654"/>
                      </a:lnTo>
                      <a:lnTo>
                        <a:pt x="217679" y="141964"/>
                      </a:lnTo>
                      <a:lnTo>
                        <a:pt x="216144" y="157254"/>
                      </a:lnTo>
                      <a:lnTo>
                        <a:pt x="195501" y="195512"/>
                      </a:lnTo>
                      <a:lnTo>
                        <a:pt x="157253" y="216149"/>
                      </a:lnTo>
                      <a:lnTo>
                        <a:pt x="141964" y="217689"/>
                      </a:lnTo>
                      <a:lnTo>
                        <a:pt x="261650" y="217689"/>
                      </a:lnTo>
                      <a:lnTo>
                        <a:pt x="272752" y="197221"/>
                      </a:lnTo>
                      <a:lnTo>
                        <a:pt x="281036" y="170545"/>
                      </a:lnTo>
                      <a:lnTo>
                        <a:pt x="283918" y="141964"/>
                      </a:lnTo>
                      <a:lnTo>
                        <a:pt x="281036" y="113383"/>
                      </a:lnTo>
                      <a:lnTo>
                        <a:pt x="272752" y="86706"/>
                      </a:lnTo>
                      <a:lnTo>
                        <a:pt x="261650" y="66238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49" name="object 56">
                <a:extLst>
                  <a:ext uri="{FF2B5EF4-FFF2-40B4-BE49-F238E27FC236}">
                    <a16:creationId xmlns:a16="http://schemas.microsoft.com/office/drawing/2014/main" id="{B806CD82-07DA-4EF9-A7E0-D0BF6050FC22}"/>
                  </a:ext>
                </a:extLst>
              </p:cNvPr>
              <p:cNvGrpSpPr/>
              <p:nvPr/>
            </p:nvGrpSpPr>
            <p:grpSpPr>
              <a:xfrm>
                <a:off x="14568113" y="3955773"/>
                <a:ext cx="1583690" cy="1401445"/>
                <a:chOff x="14568113" y="3955773"/>
                <a:chExt cx="1583690" cy="1401445"/>
              </a:xfrm>
            </p:grpSpPr>
            <p:sp>
              <p:nvSpPr>
                <p:cNvPr id="50" name="object 57">
                  <a:extLst>
                    <a:ext uri="{FF2B5EF4-FFF2-40B4-BE49-F238E27FC236}">
                      <a16:creationId xmlns:a16="http://schemas.microsoft.com/office/drawing/2014/main" id="{E3AE1C98-4B29-41B5-BB2B-2414E92ECECA}"/>
                    </a:ext>
                  </a:extLst>
                </p:cNvPr>
                <p:cNvSpPr/>
                <p:nvPr/>
              </p:nvSpPr>
              <p:spPr>
                <a:xfrm>
                  <a:off x="14568107" y="3955776"/>
                  <a:ext cx="1583690" cy="14014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3690" h="1401445">
                      <a:moveTo>
                        <a:pt x="1583512" y="882954"/>
                      </a:moveTo>
                      <a:lnTo>
                        <a:pt x="1583474" y="245745"/>
                      </a:lnTo>
                      <a:lnTo>
                        <a:pt x="1582597" y="197904"/>
                      </a:lnTo>
                      <a:lnTo>
                        <a:pt x="1582508" y="194932"/>
                      </a:lnTo>
                      <a:lnTo>
                        <a:pt x="1578610" y="153060"/>
                      </a:lnTo>
                      <a:lnTo>
                        <a:pt x="1565148" y="107810"/>
                      </a:lnTo>
                      <a:lnTo>
                        <a:pt x="1543913" y="74688"/>
                      </a:lnTo>
                      <a:lnTo>
                        <a:pt x="1535887" y="66243"/>
                      </a:lnTo>
                      <a:lnTo>
                        <a:pt x="1523174" y="52844"/>
                      </a:lnTo>
                      <a:lnTo>
                        <a:pt x="1517269" y="48310"/>
                      </a:lnTo>
                      <a:lnTo>
                        <a:pt x="1517269" y="882954"/>
                      </a:lnTo>
                      <a:lnTo>
                        <a:pt x="1517243" y="949198"/>
                      </a:lnTo>
                      <a:lnTo>
                        <a:pt x="1517243" y="958430"/>
                      </a:lnTo>
                      <a:lnTo>
                        <a:pt x="1517116" y="971600"/>
                      </a:lnTo>
                      <a:lnTo>
                        <a:pt x="1515122" y="1025042"/>
                      </a:lnTo>
                      <a:lnTo>
                        <a:pt x="1506245" y="1066584"/>
                      </a:lnTo>
                      <a:lnTo>
                        <a:pt x="1478851" y="1102106"/>
                      </a:lnTo>
                      <a:lnTo>
                        <a:pt x="1444510" y="1124546"/>
                      </a:lnTo>
                      <a:lnTo>
                        <a:pt x="1398244" y="1135265"/>
                      </a:lnTo>
                      <a:lnTo>
                        <a:pt x="1345272" y="1137793"/>
                      </a:lnTo>
                      <a:lnTo>
                        <a:pt x="1340650" y="1137793"/>
                      </a:lnTo>
                      <a:lnTo>
                        <a:pt x="1322412" y="1138021"/>
                      </a:lnTo>
                      <a:lnTo>
                        <a:pt x="955243" y="1138021"/>
                      </a:lnTo>
                      <a:lnTo>
                        <a:pt x="955243" y="1204290"/>
                      </a:lnTo>
                      <a:lnTo>
                        <a:pt x="955243" y="1334643"/>
                      </a:lnTo>
                      <a:lnTo>
                        <a:pt x="628269" y="1334643"/>
                      </a:lnTo>
                      <a:lnTo>
                        <a:pt x="628269" y="1204290"/>
                      </a:lnTo>
                      <a:lnTo>
                        <a:pt x="955243" y="1204290"/>
                      </a:lnTo>
                      <a:lnTo>
                        <a:pt x="955243" y="1138021"/>
                      </a:lnTo>
                      <a:lnTo>
                        <a:pt x="269671" y="1138021"/>
                      </a:lnTo>
                      <a:lnTo>
                        <a:pt x="240779" y="1137793"/>
                      </a:lnTo>
                      <a:lnTo>
                        <a:pt x="194525" y="1136065"/>
                      </a:lnTo>
                      <a:lnTo>
                        <a:pt x="152679" y="1129880"/>
                      </a:lnTo>
                      <a:lnTo>
                        <a:pt x="104648" y="1102106"/>
                      </a:lnTo>
                      <a:lnTo>
                        <a:pt x="80340" y="1072019"/>
                      </a:lnTo>
                      <a:lnTo>
                        <a:pt x="69265" y="1033208"/>
                      </a:lnTo>
                      <a:lnTo>
                        <a:pt x="66687" y="991476"/>
                      </a:lnTo>
                      <a:lnTo>
                        <a:pt x="66319" y="949198"/>
                      </a:lnTo>
                      <a:lnTo>
                        <a:pt x="1517243" y="949198"/>
                      </a:lnTo>
                      <a:lnTo>
                        <a:pt x="1517243" y="882954"/>
                      </a:lnTo>
                      <a:lnTo>
                        <a:pt x="66243" y="882954"/>
                      </a:lnTo>
                      <a:lnTo>
                        <a:pt x="66281" y="245745"/>
                      </a:lnTo>
                      <a:lnTo>
                        <a:pt x="66408" y="232587"/>
                      </a:lnTo>
                      <a:lnTo>
                        <a:pt x="66522" y="220103"/>
                      </a:lnTo>
                      <a:lnTo>
                        <a:pt x="68402" y="179133"/>
                      </a:lnTo>
                      <a:lnTo>
                        <a:pt x="77266" y="137591"/>
                      </a:lnTo>
                      <a:lnTo>
                        <a:pt x="104648" y="102069"/>
                      </a:lnTo>
                      <a:lnTo>
                        <a:pt x="138938" y="79641"/>
                      </a:lnTo>
                      <a:lnTo>
                        <a:pt x="185166" y="68910"/>
                      </a:lnTo>
                      <a:lnTo>
                        <a:pt x="234188" y="66497"/>
                      </a:lnTo>
                      <a:lnTo>
                        <a:pt x="254711" y="66243"/>
                      </a:lnTo>
                      <a:lnTo>
                        <a:pt x="1323682" y="66243"/>
                      </a:lnTo>
                      <a:lnTo>
                        <a:pt x="1355826" y="66497"/>
                      </a:lnTo>
                      <a:lnTo>
                        <a:pt x="1347038" y="66497"/>
                      </a:lnTo>
                      <a:lnTo>
                        <a:pt x="1367637" y="66979"/>
                      </a:lnTo>
                      <a:lnTo>
                        <a:pt x="1406867" y="69888"/>
                      </a:lnTo>
                      <a:lnTo>
                        <a:pt x="1444548" y="79641"/>
                      </a:lnTo>
                      <a:lnTo>
                        <a:pt x="1478851" y="102069"/>
                      </a:lnTo>
                      <a:lnTo>
                        <a:pt x="1503197" y="132194"/>
                      </a:lnTo>
                      <a:lnTo>
                        <a:pt x="1514246" y="170980"/>
                      </a:lnTo>
                      <a:lnTo>
                        <a:pt x="1516824" y="212712"/>
                      </a:lnTo>
                      <a:lnTo>
                        <a:pt x="1516875" y="214223"/>
                      </a:lnTo>
                      <a:lnTo>
                        <a:pt x="1517142" y="231978"/>
                      </a:lnTo>
                      <a:lnTo>
                        <a:pt x="1517269" y="882954"/>
                      </a:lnTo>
                      <a:lnTo>
                        <a:pt x="1517269" y="48310"/>
                      </a:lnTo>
                      <a:lnTo>
                        <a:pt x="1472158" y="19431"/>
                      </a:lnTo>
                      <a:lnTo>
                        <a:pt x="1435481" y="7581"/>
                      </a:lnTo>
                      <a:lnTo>
                        <a:pt x="1388071" y="1663"/>
                      </a:lnTo>
                      <a:lnTo>
                        <a:pt x="1329245" y="0"/>
                      </a:lnTo>
                      <a:lnTo>
                        <a:pt x="259537" y="0"/>
                      </a:lnTo>
                      <a:lnTo>
                        <a:pt x="224726" y="266"/>
                      </a:lnTo>
                      <a:lnTo>
                        <a:pt x="235064" y="266"/>
                      </a:lnTo>
                      <a:lnTo>
                        <a:pt x="213410" y="787"/>
                      </a:lnTo>
                      <a:lnTo>
                        <a:pt x="168033" y="4203"/>
                      </a:lnTo>
                      <a:lnTo>
                        <a:pt x="129133" y="12547"/>
                      </a:lnTo>
                      <a:lnTo>
                        <a:pt x="84391" y="34328"/>
                      </a:lnTo>
                      <a:lnTo>
                        <a:pt x="39598" y="74688"/>
                      </a:lnTo>
                      <a:lnTo>
                        <a:pt x="18364" y="107810"/>
                      </a:lnTo>
                      <a:lnTo>
                        <a:pt x="5740" y="148247"/>
                      </a:lnTo>
                      <a:lnTo>
                        <a:pt x="1003" y="194932"/>
                      </a:lnTo>
                      <a:lnTo>
                        <a:pt x="0" y="907351"/>
                      </a:lnTo>
                      <a:lnTo>
                        <a:pt x="0" y="910780"/>
                      </a:lnTo>
                      <a:lnTo>
                        <a:pt x="0" y="924801"/>
                      </a:lnTo>
                      <a:lnTo>
                        <a:pt x="38" y="958176"/>
                      </a:lnTo>
                      <a:lnTo>
                        <a:pt x="165" y="971600"/>
                      </a:lnTo>
                      <a:lnTo>
                        <a:pt x="165" y="972210"/>
                      </a:lnTo>
                      <a:lnTo>
                        <a:pt x="292" y="985227"/>
                      </a:lnTo>
                      <a:lnTo>
                        <a:pt x="2438" y="1031024"/>
                      </a:lnTo>
                      <a:lnTo>
                        <a:pt x="8826" y="1069962"/>
                      </a:lnTo>
                      <a:lnTo>
                        <a:pt x="39585" y="1129499"/>
                      </a:lnTo>
                      <a:lnTo>
                        <a:pt x="84391" y="1169860"/>
                      </a:lnTo>
                      <a:lnTo>
                        <a:pt x="120103" y="1188453"/>
                      </a:lnTo>
                      <a:lnTo>
                        <a:pt x="162890" y="1199248"/>
                      </a:lnTo>
                      <a:lnTo>
                        <a:pt x="213461" y="1203388"/>
                      </a:lnTo>
                      <a:lnTo>
                        <a:pt x="237109" y="1204023"/>
                      </a:lnTo>
                      <a:lnTo>
                        <a:pt x="241909" y="1204023"/>
                      </a:lnTo>
                      <a:lnTo>
                        <a:pt x="260210" y="1204252"/>
                      </a:lnTo>
                      <a:lnTo>
                        <a:pt x="562038" y="1204252"/>
                      </a:lnTo>
                      <a:lnTo>
                        <a:pt x="562038" y="1334655"/>
                      </a:lnTo>
                      <a:lnTo>
                        <a:pt x="464045" y="1334655"/>
                      </a:lnTo>
                      <a:lnTo>
                        <a:pt x="451154" y="1337259"/>
                      </a:lnTo>
                      <a:lnTo>
                        <a:pt x="440626" y="1344345"/>
                      </a:lnTo>
                      <a:lnTo>
                        <a:pt x="433527" y="1354874"/>
                      </a:lnTo>
                      <a:lnTo>
                        <a:pt x="430923" y="1367764"/>
                      </a:lnTo>
                      <a:lnTo>
                        <a:pt x="433527" y="1380667"/>
                      </a:lnTo>
                      <a:lnTo>
                        <a:pt x="440626" y="1391183"/>
                      </a:lnTo>
                      <a:lnTo>
                        <a:pt x="451154" y="1398282"/>
                      </a:lnTo>
                      <a:lnTo>
                        <a:pt x="464045" y="1400886"/>
                      </a:lnTo>
                      <a:lnTo>
                        <a:pt x="586435" y="1400886"/>
                      </a:lnTo>
                      <a:lnTo>
                        <a:pt x="595160" y="1400886"/>
                      </a:lnTo>
                      <a:lnTo>
                        <a:pt x="988364" y="1400886"/>
                      </a:lnTo>
                      <a:lnTo>
                        <a:pt x="997077" y="1400886"/>
                      </a:lnTo>
                      <a:lnTo>
                        <a:pt x="1119416" y="1400886"/>
                      </a:lnTo>
                      <a:lnTo>
                        <a:pt x="1132306" y="1398282"/>
                      </a:lnTo>
                      <a:lnTo>
                        <a:pt x="1142834" y="1391183"/>
                      </a:lnTo>
                      <a:lnTo>
                        <a:pt x="1149934" y="1380667"/>
                      </a:lnTo>
                      <a:lnTo>
                        <a:pt x="1152537" y="1367764"/>
                      </a:lnTo>
                      <a:lnTo>
                        <a:pt x="1149934" y="1354874"/>
                      </a:lnTo>
                      <a:lnTo>
                        <a:pt x="1142834" y="1344345"/>
                      </a:lnTo>
                      <a:lnTo>
                        <a:pt x="1132306" y="1337259"/>
                      </a:lnTo>
                      <a:lnTo>
                        <a:pt x="1119416" y="1334655"/>
                      </a:lnTo>
                      <a:lnTo>
                        <a:pt x="1021486" y="1334655"/>
                      </a:lnTo>
                      <a:lnTo>
                        <a:pt x="1021486" y="1204252"/>
                      </a:lnTo>
                      <a:lnTo>
                        <a:pt x="1314005" y="1204252"/>
                      </a:lnTo>
                      <a:lnTo>
                        <a:pt x="1343621" y="1204023"/>
                      </a:lnTo>
                      <a:lnTo>
                        <a:pt x="1393786" y="1202131"/>
                      </a:lnTo>
                      <a:lnTo>
                        <a:pt x="1435493" y="1196594"/>
                      </a:lnTo>
                      <a:lnTo>
                        <a:pt x="1472120" y="1184744"/>
                      </a:lnTo>
                      <a:lnTo>
                        <a:pt x="1523161" y="1151343"/>
                      </a:lnTo>
                      <a:lnTo>
                        <a:pt x="1560830" y="1104633"/>
                      </a:lnTo>
                      <a:lnTo>
                        <a:pt x="1577784" y="1055928"/>
                      </a:lnTo>
                      <a:lnTo>
                        <a:pt x="1582508" y="1009243"/>
                      </a:lnTo>
                      <a:lnTo>
                        <a:pt x="1583436" y="949198"/>
                      </a:lnTo>
                      <a:lnTo>
                        <a:pt x="1583474" y="924877"/>
                      </a:lnTo>
                      <a:lnTo>
                        <a:pt x="1583512" y="907351"/>
                      </a:lnTo>
                      <a:lnTo>
                        <a:pt x="1583512" y="882954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1" name="object 58">
                  <a:extLst>
                    <a:ext uri="{FF2B5EF4-FFF2-40B4-BE49-F238E27FC236}">
                      <a16:creationId xmlns:a16="http://schemas.microsoft.com/office/drawing/2014/main" id="{C0C2212A-0449-43FA-A697-E7966CF79475}"/>
                    </a:ext>
                  </a:extLst>
                </p:cNvPr>
                <p:cNvPicPr/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15317628" y="4957362"/>
                  <a:ext cx="84489" cy="84500"/>
                </a:xfrm>
                <a:prstGeom prst="rect">
                  <a:avLst/>
                </a:prstGeom>
              </p:spPr>
            </p:pic>
            <p:sp>
              <p:nvSpPr>
                <p:cNvPr id="52" name="object 59">
                  <a:extLst>
                    <a:ext uri="{FF2B5EF4-FFF2-40B4-BE49-F238E27FC236}">
                      <a16:creationId xmlns:a16="http://schemas.microsoft.com/office/drawing/2014/main" id="{E92E8B8A-3E9A-4F9C-A1DE-A9C96FE3577F}"/>
                    </a:ext>
                  </a:extLst>
                </p:cNvPr>
                <p:cNvSpPr/>
                <p:nvPr/>
              </p:nvSpPr>
              <p:spPr>
                <a:xfrm>
                  <a:off x="15161196" y="4140254"/>
                  <a:ext cx="341630" cy="24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630" h="240664">
                      <a:moveTo>
                        <a:pt x="316964" y="0"/>
                      </a:moveTo>
                      <a:lnTo>
                        <a:pt x="24397" y="0"/>
                      </a:lnTo>
                      <a:lnTo>
                        <a:pt x="15863" y="3539"/>
                      </a:lnTo>
                      <a:lnTo>
                        <a:pt x="3528" y="15873"/>
                      </a:lnTo>
                      <a:lnTo>
                        <a:pt x="0" y="24397"/>
                      </a:lnTo>
                      <a:lnTo>
                        <a:pt x="0" y="215867"/>
                      </a:lnTo>
                      <a:lnTo>
                        <a:pt x="3528" y="224401"/>
                      </a:lnTo>
                      <a:lnTo>
                        <a:pt x="15863" y="236736"/>
                      </a:lnTo>
                      <a:lnTo>
                        <a:pt x="24397" y="240264"/>
                      </a:lnTo>
                      <a:lnTo>
                        <a:pt x="33119" y="240264"/>
                      </a:lnTo>
                      <a:lnTo>
                        <a:pt x="33119" y="174026"/>
                      </a:lnTo>
                      <a:lnTo>
                        <a:pt x="66238" y="174026"/>
                      </a:lnTo>
                      <a:lnTo>
                        <a:pt x="66238" y="66238"/>
                      </a:lnTo>
                      <a:lnTo>
                        <a:pt x="341361" y="66238"/>
                      </a:lnTo>
                      <a:lnTo>
                        <a:pt x="341361" y="24397"/>
                      </a:lnTo>
                      <a:lnTo>
                        <a:pt x="337822" y="15873"/>
                      </a:lnTo>
                      <a:lnTo>
                        <a:pt x="325487" y="3539"/>
                      </a:lnTo>
                      <a:lnTo>
                        <a:pt x="316964" y="0"/>
                      </a:lnTo>
                      <a:close/>
                    </a:path>
                    <a:path w="341630" h="240664">
                      <a:moveTo>
                        <a:pt x="66238" y="174026"/>
                      </a:moveTo>
                      <a:lnTo>
                        <a:pt x="33119" y="174026"/>
                      </a:lnTo>
                      <a:lnTo>
                        <a:pt x="33119" y="240264"/>
                      </a:lnTo>
                      <a:lnTo>
                        <a:pt x="316964" y="240264"/>
                      </a:lnTo>
                      <a:lnTo>
                        <a:pt x="325487" y="236736"/>
                      </a:lnTo>
                      <a:lnTo>
                        <a:pt x="337822" y="224401"/>
                      </a:lnTo>
                      <a:lnTo>
                        <a:pt x="341361" y="215867"/>
                      </a:lnTo>
                      <a:lnTo>
                        <a:pt x="341361" y="207145"/>
                      </a:lnTo>
                      <a:lnTo>
                        <a:pt x="66238" y="207145"/>
                      </a:lnTo>
                      <a:lnTo>
                        <a:pt x="66238" y="174026"/>
                      </a:lnTo>
                      <a:close/>
                    </a:path>
                    <a:path w="341630" h="240664">
                      <a:moveTo>
                        <a:pt x="341361" y="66238"/>
                      </a:moveTo>
                      <a:lnTo>
                        <a:pt x="275122" y="66238"/>
                      </a:lnTo>
                      <a:lnTo>
                        <a:pt x="275122" y="174026"/>
                      </a:lnTo>
                      <a:lnTo>
                        <a:pt x="66238" y="174026"/>
                      </a:lnTo>
                      <a:lnTo>
                        <a:pt x="66238" y="207145"/>
                      </a:lnTo>
                      <a:lnTo>
                        <a:pt x="341361" y="207145"/>
                      </a:lnTo>
                      <a:lnTo>
                        <a:pt x="341361" y="66238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3" name="object 60">
                  <a:extLst>
                    <a:ext uri="{FF2B5EF4-FFF2-40B4-BE49-F238E27FC236}">
                      <a16:creationId xmlns:a16="http://schemas.microsoft.com/office/drawing/2014/main" id="{29A5C507-D17E-4545-B9A5-7AC8E7EC676E}"/>
                    </a:ext>
                  </a:extLst>
                </p:cNvPr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5077499" y="4530567"/>
                  <a:ext cx="197166" cy="178936"/>
                </a:xfrm>
                <a:prstGeom prst="rect">
                  <a:avLst/>
                </a:prstGeom>
              </p:spPr>
            </p:pic>
            <p:pic>
              <p:nvPicPr>
                <p:cNvPr id="54" name="object 61">
                  <a:extLst>
                    <a:ext uri="{FF2B5EF4-FFF2-40B4-BE49-F238E27FC236}">
                      <a16:creationId xmlns:a16="http://schemas.microsoft.com/office/drawing/2014/main" id="{11F56E7B-219A-492A-AD42-E63F1529F249}"/>
                    </a:ext>
                  </a:extLst>
                </p:cNvPr>
                <p:cNvPicPr/>
                <p:nvPr/>
              </p:nvPicPr>
              <p:blipFill>
                <a:blip r:embed="rId14" cstate="print"/>
                <a:stretch>
                  <a:fillRect/>
                </a:stretch>
              </p:blipFill>
              <p:spPr>
                <a:xfrm>
                  <a:off x="15385768" y="4538849"/>
                  <a:ext cx="197166" cy="164026"/>
                </a:xfrm>
                <a:prstGeom prst="rect">
                  <a:avLst/>
                </a:prstGeom>
              </p:spPr>
            </p:pic>
            <p:pic>
              <p:nvPicPr>
                <p:cNvPr id="55" name="object 62">
                  <a:extLst>
                    <a:ext uri="{FF2B5EF4-FFF2-40B4-BE49-F238E27FC236}">
                      <a16:creationId xmlns:a16="http://schemas.microsoft.com/office/drawing/2014/main" id="{4945E868-A20C-459A-8727-6C244795D01F}"/>
                    </a:ext>
                  </a:extLst>
                </p:cNvPr>
                <p:cNvPicPr/>
                <p:nvPr/>
              </p:nvPicPr>
              <p:blipFill>
                <a:blip r:embed="rId15" cstate="print"/>
                <a:stretch>
                  <a:fillRect/>
                </a:stretch>
              </p:blipFill>
              <p:spPr>
                <a:xfrm>
                  <a:off x="15298756" y="4314280"/>
                  <a:ext cx="66238" cy="181491"/>
                </a:xfrm>
                <a:prstGeom prst="rect">
                  <a:avLst/>
                </a:prstGeom>
              </p:spPr>
            </p:pic>
            <p:sp>
              <p:nvSpPr>
                <p:cNvPr id="56" name="object 63">
                  <a:extLst>
                    <a:ext uri="{FF2B5EF4-FFF2-40B4-BE49-F238E27FC236}">
                      <a16:creationId xmlns:a16="http://schemas.microsoft.com/office/drawing/2014/main" id="{7619C284-29C7-4558-AC82-FDA24828D648}"/>
                    </a:ext>
                  </a:extLst>
                </p:cNvPr>
                <p:cNvSpPr/>
                <p:nvPr/>
              </p:nvSpPr>
              <p:spPr>
                <a:xfrm>
                  <a:off x="15142969" y="4437755"/>
                  <a:ext cx="374650" cy="167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650" h="167639">
                      <a:moveTo>
                        <a:pt x="341382" y="33119"/>
                      </a:moveTo>
                      <a:lnTo>
                        <a:pt x="308262" y="33119"/>
                      </a:lnTo>
                      <a:lnTo>
                        <a:pt x="308262" y="134215"/>
                      </a:lnTo>
                      <a:lnTo>
                        <a:pt x="310865" y="147107"/>
                      </a:lnTo>
                      <a:lnTo>
                        <a:pt x="317962" y="157635"/>
                      </a:lnTo>
                      <a:lnTo>
                        <a:pt x="328490" y="164732"/>
                      </a:lnTo>
                      <a:lnTo>
                        <a:pt x="341382" y="167335"/>
                      </a:lnTo>
                      <a:lnTo>
                        <a:pt x="354274" y="164732"/>
                      </a:lnTo>
                      <a:lnTo>
                        <a:pt x="364801" y="157635"/>
                      </a:lnTo>
                      <a:lnTo>
                        <a:pt x="371899" y="147107"/>
                      </a:lnTo>
                      <a:lnTo>
                        <a:pt x="374501" y="134215"/>
                      </a:lnTo>
                      <a:lnTo>
                        <a:pt x="374501" y="66238"/>
                      </a:lnTo>
                      <a:lnTo>
                        <a:pt x="341382" y="66238"/>
                      </a:lnTo>
                      <a:lnTo>
                        <a:pt x="341382" y="33119"/>
                      </a:lnTo>
                      <a:close/>
                    </a:path>
                    <a:path w="374650" h="167639">
                      <a:moveTo>
                        <a:pt x="350104" y="0"/>
                      </a:moveTo>
                      <a:lnTo>
                        <a:pt x="24397" y="0"/>
                      </a:lnTo>
                      <a:lnTo>
                        <a:pt x="15863" y="3528"/>
                      </a:lnTo>
                      <a:lnTo>
                        <a:pt x="3528" y="15863"/>
                      </a:lnTo>
                      <a:lnTo>
                        <a:pt x="0" y="24397"/>
                      </a:lnTo>
                      <a:lnTo>
                        <a:pt x="0" y="125933"/>
                      </a:lnTo>
                      <a:lnTo>
                        <a:pt x="2602" y="138825"/>
                      </a:lnTo>
                      <a:lnTo>
                        <a:pt x="9699" y="149352"/>
                      </a:lnTo>
                      <a:lnTo>
                        <a:pt x="20227" y="156450"/>
                      </a:lnTo>
                      <a:lnTo>
                        <a:pt x="33119" y="159052"/>
                      </a:lnTo>
                      <a:lnTo>
                        <a:pt x="46007" y="156450"/>
                      </a:lnTo>
                      <a:lnTo>
                        <a:pt x="66238" y="66238"/>
                      </a:lnTo>
                      <a:lnTo>
                        <a:pt x="33119" y="66238"/>
                      </a:lnTo>
                      <a:lnTo>
                        <a:pt x="33119" y="33119"/>
                      </a:lnTo>
                      <a:lnTo>
                        <a:pt x="374501" y="33119"/>
                      </a:lnTo>
                      <a:lnTo>
                        <a:pt x="374501" y="24397"/>
                      </a:lnTo>
                      <a:lnTo>
                        <a:pt x="370972" y="15863"/>
                      </a:lnTo>
                      <a:lnTo>
                        <a:pt x="358638" y="3528"/>
                      </a:lnTo>
                      <a:lnTo>
                        <a:pt x="350104" y="0"/>
                      </a:lnTo>
                      <a:close/>
                    </a:path>
                    <a:path w="374650" h="167639">
                      <a:moveTo>
                        <a:pt x="66238" y="33119"/>
                      </a:moveTo>
                      <a:lnTo>
                        <a:pt x="33119" y="33119"/>
                      </a:lnTo>
                      <a:lnTo>
                        <a:pt x="33119" y="66238"/>
                      </a:lnTo>
                      <a:lnTo>
                        <a:pt x="66238" y="66238"/>
                      </a:lnTo>
                      <a:lnTo>
                        <a:pt x="66238" y="33119"/>
                      </a:lnTo>
                      <a:close/>
                    </a:path>
                    <a:path w="374650" h="167639">
                      <a:moveTo>
                        <a:pt x="308262" y="33119"/>
                      </a:moveTo>
                      <a:lnTo>
                        <a:pt x="66238" y="33119"/>
                      </a:lnTo>
                      <a:lnTo>
                        <a:pt x="66238" y="66238"/>
                      </a:lnTo>
                      <a:lnTo>
                        <a:pt x="308262" y="66238"/>
                      </a:lnTo>
                      <a:lnTo>
                        <a:pt x="308262" y="33119"/>
                      </a:lnTo>
                      <a:close/>
                    </a:path>
                    <a:path w="374650" h="167639">
                      <a:moveTo>
                        <a:pt x="374501" y="33119"/>
                      </a:moveTo>
                      <a:lnTo>
                        <a:pt x="341382" y="33119"/>
                      </a:lnTo>
                      <a:lnTo>
                        <a:pt x="341382" y="66238"/>
                      </a:lnTo>
                      <a:lnTo>
                        <a:pt x="374501" y="66238"/>
                      </a:lnTo>
                      <a:lnTo>
                        <a:pt x="374501" y="33119"/>
                      </a:lnTo>
                      <a:close/>
                    </a:path>
                  </a:pathLst>
                </a:custGeom>
                <a:solidFill>
                  <a:srgbClr val="032D3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7" name="object 64">
                  <a:extLst>
                    <a:ext uri="{FF2B5EF4-FFF2-40B4-BE49-F238E27FC236}">
                      <a16:creationId xmlns:a16="http://schemas.microsoft.com/office/drawing/2014/main" id="{8AB74C5F-F62E-43FB-B313-125E62859650}"/>
                    </a:ext>
                  </a:extLst>
                </p:cNvPr>
                <p:cNvPicPr/>
                <p:nvPr/>
              </p:nvPicPr>
              <p:blipFill>
                <a:blip r:embed="rId16" cstate="print"/>
                <a:stretch>
                  <a:fillRect/>
                </a:stretch>
              </p:blipFill>
              <p:spPr>
                <a:xfrm>
                  <a:off x="15436317" y="4227269"/>
                  <a:ext cx="138613" cy="66238"/>
                </a:xfrm>
                <a:prstGeom prst="rect">
                  <a:avLst/>
                </a:prstGeom>
              </p:spPr>
            </p:pic>
          </p:grpSp>
        </p:grpSp>
        <p:pic>
          <p:nvPicPr>
            <p:cNvPr id="35" name="object 65">
              <a:extLst>
                <a:ext uri="{FF2B5EF4-FFF2-40B4-BE49-F238E27FC236}">
                  <a16:creationId xmlns:a16="http://schemas.microsoft.com/office/drawing/2014/main" id="{BEF5A867-ECE6-41C4-B600-61B69277A054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763526" y="2079129"/>
              <a:ext cx="130749" cy="141189"/>
            </a:xfrm>
            <a:prstGeom prst="rect">
              <a:avLst/>
            </a:prstGeom>
          </p:spPr>
        </p:pic>
        <p:pic>
          <p:nvPicPr>
            <p:cNvPr id="36" name="object 66">
              <a:extLst>
                <a:ext uri="{FF2B5EF4-FFF2-40B4-BE49-F238E27FC236}">
                  <a16:creationId xmlns:a16="http://schemas.microsoft.com/office/drawing/2014/main" id="{6D71919E-CBE6-4D8E-9C01-70ED747E71B7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2017936" y="1960135"/>
              <a:ext cx="81829" cy="163073"/>
            </a:xfrm>
            <a:prstGeom prst="rect">
              <a:avLst/>
            </a:prstGeom>
          </p:spPr>
        </p:pic>
        <p:pic>
          <p:nvPicPr>
            <p:cNvPr id="37" name="object 67">
              <a:extLst>
                <a:ext uri="{FF2B5EF4-FFF2-40B4-BE49-F238E27FC236}">
                  <a16:creationId xmlns:a16="http://schemas.microsoft.com/office/drawing/2014/main" id="{4CF6758A-5951-4DA4-9AE2-C28B03E0366E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298653" y="2010449"/>
              <a:ext cx="111469" cy="154201"/>
            </a:xfrm>
            <a:prstGeom prst="rect">
              <a:avLst/>
            </a:prstGeom>
          </p:spPr>
        </p:pic>
      </p:grpSp>
      <p:sp>
        <p:nvSpPr>
          <p:cNvPr id="4" name="Téglalap 3">
            <a:extLst>
              <a:ext uri="{FF2B5EF4-FFF2-40B4-BE49-F238E27FC236}">
                <a16:creationId xmlns:a16="http://schemas.microsoft.com/office/drawing/2014/main" id="{755D1B42-A484-41F2-8FB2-D0B8C2CE1DC4}"/>
              </a:ext>
            </a:extLst>
          </p:cNvPr>
          <p:cNvSpPr/>
          <p:nvPr/>
        </p:nvSpPr>
        <p:spPr>
          <a:xfrm>
            <a:off x="477159" y="1786192"/>
            <a:ext cx="7735031" cy="4947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2200" dirty="0">
                <a:latin typeface="Aptos"/>
              </a:rPr>
              <a:t>Die Sonnenenergie wird durch Photosynthese im Holz gespeichert.</a:t>
            </a:r>
            <a:endParaRPr lang="hu-HU" sz="2200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2200" dirty="0">
                <a:latin typeface="Aptos"/>
              </a:rPr>
              <a:t>Bei der Verbrennung wird diese Energie in Wärme umgewandelt.</a:t>
            </a:r>
            <a:endParaRPr lang="hu-HU" sz="2200" dirty="0">
              <a:latin typeface="Aptos"/>
            </a:endParaRPr>
          </a:p>
          <a:p>
            <a:pPr marL="12700">
              <a:spcBef>
                <a:spcPts val="100"/>
              </a:spcBef>
              <a:buClr>
                <a:srgbClr val="7FC75E"/>
              </a:buClr>
              <a:tabLst>
                <a:tab pos="240029" algn="l"/>
              </a:tabLst>
            </a:pPr>
            <a:endParaRPr lang="hu-HU" sz="2200" dirty="0">
              <a:latin typeface="Aptos"/>
            </a:endParaRPr>
          </a:p>
          <a:p>
            <a:pPr marL="12700">
              <a:spcBef>
                <a:spcPts val="100"/>
              </a:spcBef>
              <a:buClr>
                <a:srgbClr val="7FC75E"/>
              </a:buClr>
              <a:tabLst>
                <a:tab pos="240029" algn="l"/>
              </a:tabLst>
            </a:pPr>
            <a:r>
              <a:rPr lang="hu-HU" sz="2200" b="1" dirty="0">
                <a:latin typeface="Aptos"/>
              </a:rPr>
              <a:t>Nutzungsarten:</a:t>
            </a: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2200" dirty="0">
                <a:latin typeface="Aptos"/>
              </a:rPr>
              <a:t>direkte Verbrennung (Scheitholz)</a:t>
            </a:r>
            <a:endParaRPr lang="hu-HU" sz="2200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2200" dirty="0">
                <a:latin typeface="Aptos"/>
              </a:rPr>
              <a:t>Vergasung (Holzgas, z.B. für Verbrennungsmotoren)</a:t>
            </a:r>
            <a:endParaRPr lang="hu-HU" sz="2200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2200" dirty="0">
                <a:latin typeface="Aptos"/>
              </a:rPr>
              <a:t>Aufbereitung von Reststoffen (z.B. </a:t>
            </a:r>
            <a:r>
              <a:rPr lang="de-DE" sz="2200" dirty="0" err="1">
                <a:latin typeface="Aptos"/>
              </a:rPr>
              <a:t>Pelletierung</a:t>
            </a:r>
            <a:r>
              <a:rPr lang="de-DE" sz="2200" dirty="0">
                <a:latin typeface="Aptos"/>
              </a:rPr>
              <a:t>, Brikettierung)</a:t>
            </a:r>
            <a:endParaRPr lang="hu-HU" sz="2200" dirty="0">
              <a:latin typeface="Aptos"/>
            </a:endParaRPr>
          </a:p>
          <a:p>
            <a:pPr marL="12700">
              <a:spcBef>
                <a:spcPts val="100"/>
              </a:spcBef>
              <a:buClr>
                <a:srgbClr val="7FC75E"/>
              </a:buClr>
              <a:tabLst>
                <a:tab pos="240029" algn="l"/>
              </a:tabLst>
            </a:pPr>
            <a:r>
              <a:rPr lang="de-DE" sz="2200" b="1" dirty="0">
                <a:latin typeface="Aptos"/>
              </a:rPr>
              <a:t>Die Effizienz hängt ab von:</a:t>
            </a:r>
            <a:endParaRPr lang="hu-HU" sz="2200" b="1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hu-HU" sz="2200" dirty="0" err="1">
                <a:latin typeface="Aptos"/>
              </a:rPr>
              <a:t>dem</a:t>
            </a:r>
            <a:r>
              <a:rPr lang="hu-HU" sz="2200" dirty="0">
                <a:latin typeface="Aptos"/>
              </a:rPr>
              <a:t> </a:t>
            </a:r>
            <a:r>
              <a:rPr lang="hu-HU" sz="2200" dirty="0" err="1">
                <a:latin typeface="Aptos"/>
              </a:rPr>
              <a:t>Feuchtigkeitsgehalt</a:t>
            </a:r>
            <a:r>
              <a:rPr lang="hu-HU" sz="2200" dirty="0">
                <a:latin typeface="Aptos"/>
              </a:rPr>
              <a:t> </a:t>
            </a:r>
            <a:r>
              <a:rPr lang="hu-HU" sz="2200" dirty="0" err="1">
                <a:latin typeface="Aptos"/>
              </a:rPr>
              <a:t>des</a:t>
            </a:r>
            <a:r>
              <a:rPr lang="hu-HU" sz="2200" dirty="0">
                <a:latin typeface="Aptos"/>
              </a:rPr>
              <a:t> </a:t>
            </a:r>
            <a:r>
              <a:rPr lang="hu-HU" sz="2200" dirty="0" err="1">
                <a:latin typeface="Aptos"/>
              </a:rPr>
              <a:t>Holzes</a:t>
            </a:r>
            <a:endParaRPr lang="hu-HU" sz="2200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hu-HU" sz="2200" dirty="0">
                <a:latin typeface="Aptos"/>
              </a:rPr>
              <a:t>dem Typ des Heizkessels (z.B. </a:t>
            </a:r>
            <a:r>
              <a:rPr lang="hu-HU" sz="2200" dirty="0" err="1">
                <a:latin typeface="Aptos"/>
              </a:rPr>
              <a:t>Rostkessel</a:t>
            </a:r>
            <a:r>
              <a:rPr lang="hu-HU" sz="2200" dirty="0">
                <a:latin typeface="Aptos"/>
              </a:rPr>
              <a:t>, </a:t>
            </a:r>
            <a:r>
              <a:rPr lang="hu-HU" sz="2200" dirty="0" err="1">
                <a:latin typeface="Aptos"/>
              </a:rPr>
              <a:t>Trommelkessel</a:t>
            </a:r>
            <a:r>
              <a:rPr lang="hu-HU" sz="2200" dirty="0">
                <a:latin typeface="Aptos"/>
              </a:rPr>
              <a:t>, </a:t>
            </a:r>
            <a:r>
              <a:rPr lang="hu-HU" sz="2200" dirty="0" err="1">
                <a:latin typeface="Aptos"/>
              </a:rPr>
              <a:t>Pelletkessel</a:t>
            </a:r>
            <a:r>
              <a:rPr lang="hu-HU" sz="2200" dirty="0">
                <a:latin typeface="Aptos"/>
              </a:rPr>
              <a:t>)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7246683C-EB71-8E7A-75E1-DECA427C447D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671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églalap 12">
            <a:extLst>
              <a:ext uri="{FF2B5EF4-FFF2-40B4-BE49-F238E27FC236}">
                <a16:creationId xmlns:a16="http://schemas.microsoft.com/office/drawing/2014/main" id="{A70CA309-3F4C-4238-B71D-3E955D2260DC}"/>
              </a:ext>
            </a:extLst>
          </p:cNvPr>
          <p:cNvSpPr/>
          <p:nvPr/>
        </p:nvSpPr>
        <p:spPr>
          <a:xfrm>
            <a:off x="9074150" y="6183630"/>
            <a:ext cx="3117850" cy="674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A87542C4-6B63-498F-B15F-321EEE28309D}"/>
              </a:ext>
            </a:extLst>
          </p:cNvPr>
          <p:cNvGrpSpPr/>
          <p:nvPr/>
        </p:nvGrpSpPr>
        <p:grpSpPr>
          <a:xfrm>
            <a:off x="9469470" y="6270495"/>
            <a:ext cx="2493930" cy="511305"/>
            <a:chOff x="413545" y="3254117"/>
            <a:chExt cx="2493930" cy="511305"/>
          </a:xfrm>
        </p:grpSpPr>
        <p:pic>
          <p:nvPicPr>
            <p:cNvPr id="7" name="object 6">
              <a:extLst>
                <a:ext uri="{FF2B5EF4-FFF2-40B4-BE49-F238E27FC236}">
                  <a16:creationId xmlns:a16="http://schemas.microsoft.com/office/drawing/2014/main" id="{DCD9ED56-229D-4F6D-B681-C23DF117FF7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0930" y="3414651"/>
              <a:ext cx="616545" cy="154880"/>
            </a:xfrm>
            <a:prstGeom prst="rect">
              <a:avLst/>
            </a:prstGeom>
          </p:spPr>
        </p:pic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14952240-7D3A-4184-9CB5-22EB7D5ABA1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62472" y="3588241"/>
              <a:ext cx="186715" cy="177181"/>
            </a:xfrm>
            <a:prstGeom prst="rect">
              <a:avLst/>
            </a:prstGeom>
          </p:spPr>
        </p:pic>
        <p:pic>
          <p:nvPicPr>
            <p:cNvPr id="9" name="object 8">
              <a:extLst>
                <a:ext uri="{FF2B5EF4-FFF2-40B4-BE49-F238E27FC236}">
                  <a16:creationId xmlns:a16="http://schemas.microsoft.com/office/drawing/2014/main" id="{0804D043-CCF4-4641-AC96-F5B0D4A1303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3545" y="3609190"/>
              <a:ext cx="805224" cy="152273"/>
            </a:xfrm>
            <a:prstGeom prst="rect">
              <a:avLst/>
            </a:prstGeom>
          </p:spPr>
        </p:pic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D9BDB03B-08A5-4896-A51F-5E33976D65D2}"/>
                </a:ext>
              </a:extLst>
            </p:cNvPr>
            <p:cNvSpPr/>
            <p:nvPr/>
          </p:nvSpPr>
          <p:spPr>
            <a:xfrm>
              <a:off x="415353" y="3559692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836CBFE2-E5D0-479A-AE18-7E73399EFFE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7412" y="3254117"/>
              <a:ext cx="962562" cy="196100"/>
            </a:xfrm>
            <a:prstGeom prst="rect">
              <a:avLst/>
            </a:prstGeom>
          </p:spPr>
        </p:pic>
        <p:pic>
          <p:nvPicPr>
            <p:cNvPr id="12" name="object 11">
              <a:extLst>
                <a:ext uri="{FF2B5EF4-FFF2-40B4-BE49-F238E27FC236}">
                  <a16:creationId xmlns:a16="http://schemas.microsoft.com/office/drawing/2014/main" id="{0BB6FDE5-9E72-471C-B3C2-AB09A2A86AE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6561" y="3257278"/>
              <a:ext cx="572098" cy="190326"/>
            </a:xfrm>
            <a:prstGeom prst="rect">
              <a:avLst/>
            </a:prstGeom>
          </p:spPr>
        </p:pic>
      </p:grpSp>
      <p:sp>
        <p:nvSpPr>
          <p:cNvPr id="22" name="object 12">
            <a:extLst>
              <a:ext uri="{FF2B5EF4-FFF2-40B4-BE49-F238E27FC236}">
                <a16:creationId xmlns:a16="http://schemas.microsoft.com/office/drawing/2014/main" id="{85553D26-9A19-41A6-99D9-73542E5B8B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299" y="461194"/>
            <a:ext cx="1085155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3200" spc="-10" dirty="0">
                <a:solidFill>
                  <a:schemeClr val="bg1"/>
                </a:solidFill>
              </a:rPr>
              <a:t>WIE ENTSTEHT WÄRME AUS HOLZARTIGER BIOMASSE?</a:t>
            </a:r>
            <a:br>
              <a:rPr lang="hu-HU" sz="3200" spc="-10" dirty="0">
                <a:solidFill>
                  <a:schemeClr val="bg1"/>
                </a:solidFill>
              </a:rPr>
            </a:br>
            <a:br>
              <a:rPr lang="de-DE" sz="3200" spc="-10" dirty="0">
                <a:solidFill>
                  <a:schemeClr val="bg1"/>
                </a:solidFill>
              </a:rPr>
            </a:br>
            <a:r>
              <a:rPr lang="de-DE" sz="3200" spc="-10" dirty="0">
                <a:solidFill>
                  <a:schemeClr val="bg1"/>
                </a:solidFill>
              </a:rPr>
              <a:t>DER WEG DER BIOMASSE – VOM WALD BIS ZUR HEIZUNG</a:t>
            </a:r>
          </a:p>
        </p:txBody>
      </p:sp>
      <p:grpSp>
        <p:nvGrpSpPr>
          <p:cNvPr id="23" name="Csoportba foglalás 22">
            <a:extLst>
              <a:ext uri="{FF2B5EF4-FFF2-40B4-BE49-F238E27FC236}">
                <a16:creationId xmlns:a16="http://schemas.microsoft.com/office/drawing/2014/main" id="{67E7568A-B768-4F50-B335-4E5637ABC24D}"/>
              </a:ext>
            </a:extLst>
          </p:cNvPr>
          <p:cNvGrpSpPr>
            <a:grpSpLocks noChangeAspect="1"/>
          </p:cNvGrpSpPr>
          <p:nvPr/>
        </p:nvGrpSpPr>
        <p:grpSpPr>
          <a:xfrm>
            <a:off x="1203752" y="1896070"/>
            <a:ext cx="9420866" cy="4680000"/>
            <a:chOff x="2122171" y="2523781"/>
            <a:chExt cx="14019426" cy="6964425"/>
          </a:xfrm>
        </p:grpSpPr>
        <p:grpSp>
          <p:nvGrpSpPr>
            <p:cNvPr id="24" name="object 2">
              <a:extLst>
                <a:ext uri="{FF2B5EF4-FFF2-40B4-BE49-F238E27FC236}">
                  <a16:creationId xmlns:a16="http://schemas.microsoft.com/office/drawing/2014/main" id="{CE70D67E-A6BC-463D-8F03-936BFD0703C8}"/>
                </a:ext>
              </a:extLst>
            </p:cNvPr>
            <p:cNvGrpSpPr/>
            <p:nvPr/>
          </p:nvGrpSpPr>
          <p:grpSpPr>
            <a:xfrm>
              <a:off x="10518802" y="4125012"/>
              <a:ext cx="1339215" cy="4074160"/>
              <a:chOff x="10518802" y="4125012"/>
              <a:chExt cx="1339215" cy="4074160"/>
            </a:xfrm>
          </p:grpSpPr>
          <p:sp>
            <p:nvSpPr>
              <p:cNvPr id="104" name="object 3">
                <a:extLst>
                  <a:ext uri="{FF2B5EF4-FFF2-40B4-BE49-F238E27FC236}">
                    <a16:creationId xmlns:a16="http://schemas.microsoft.com/office/drawing/2014/main" id="{25F8CEE1-5DD5-4C5A-A5DE-A17CB1CEBD76}"/>
                  </a:ext>
                </a:extLst>
              </p:cNvPr>
              <p:cNvSpPr/>
              <p:nvPr/>
            </p:nvSpPr>
            <p:spPr>
              <a:xfrm>
                <a:off x="10551919" y="7894230"/>
                <a:ext cx="1273175" cy="271780"/>
              </a:xfrm>
              <a:custGeom>
                <a:avLst/>
                <a:gdLst/>
                <a:ahLst/>
                <a:cxnLst/>
                <a:rect l="l" t="t" r="r" b="b"/>
                <a:pathLst>
                  <a:path w="1273175" h="271779">
                    <a:moveTo>
                      <a:pt x="1272547" y="0"/>
                    </a:moveTo>
                    <a:lnTo>
                      <a:pt x="0" y="0"/>
                    </a:lnTo>
                    <a:lnTo>
                      <a:pt x="0" y="271352"/>
                    </a:lnTo>
                    <a:lnTo>
                      <a:pt x="1272547" y="271352"/>
                    </a:lnTo>
                    <a:lnTo>
                      <a:pt x="1272547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5" name="object 4">
                <a:extLst>
                  <a:ext uri="{FF2B5EF4-FFF2-40B4-BE49-F238E27FC236}">
                    <a16:creationId xmlns:a16="http://schemas.microsoft.com/office/drawing/2014/main" id="{76A891C9-E2FD-489A-9467-AE878F5070D6}"/>
                  </a:ext>
                </a:extLst>
              </p:cNvPr>
              <p:cNvSpPr/>
              <p:nvPr/>
            </p:nvSpPr>
            <p:spPr>
              <a:xfrm>
                <a:off x="10518802" y="7861113"/>
                <a:ext cx="1339215" cy="337820"/>
              </a:xfrm>
              <a:custGeom>
                <a:avLst/>
                <a:gdLst/>
                <a:ahLst/>
                <a:cxnLst/>
                <a:rect l="l" t="t" r="r" b="b"/>
                <a:pathLst>
                  <a:path w="1339215" h="337820">
                    <a:moveTo>
                      <a:pt x="1305667" y="0"/>
                    </a:moveTo>
                    <a:lnTo>
                      <a:pt x="24397" y="0"/>
                    </a:lnTo>
                    <a:lnTo>
                      <a:pt x="15863" y="3528"/>
                    </a:lnTo>
                    <a:lnTo>
                      <a:pt x="3528" y="15863"/>
                    </a:lnTo>
                    <a:lnTo>
                      <a:pt x="0" y="24397"/>
                    </a:lnTo>
                    <a:lnTo>
                      <a:pt x="0" y="313194"/>
                    </a:lnTo>
                    <a:lnTo>
                      <a:pt x="3528" y="321728"/>
                    </a:lnTo>
                    <a:lnTo>
                      <a:pt x="15863" y="334052"/>
                    </a:lnTo>
                    <a:lnTo>
                      <a:pt x="24397" y="337591"/>
                    </a:lnTo>
                    <a:lnTo>
                      <a:pt x="1314389" y="337591"/>
                    </a:lnTo>
                    <a:lnTo>
                      <a:pt x="1322923" y="334052"/>
                    </a:lnTo>
                    <a:lnTo>
                      <a:pt x="1335247" y="321728"/>
                    </a:lnTo>
                    <a:lnTo>
                      <a:pt x="1338786" y="313194"/>
                    </a:lnTo>
                    <a:lnTo>
                      <a:pt x="1338786" y="271352"/>
                    </a:lnTo>
                    <a:lnTo>
                      <a:pt x="66238" y="271352"/>
                    </a:lnTo>
                    <a:lnTo>
                      <a:pt x="66238" y="66238"/>
                    </a:lnTo>
                    <a:lnTo>
                      <a:pt x="1272547" y="66238"/>
                    </a:lnTo>
                    <a:lnTo>
                      <a:pt x="1272547" y="33119"/>
                    </a:lnTo>
                    <a:lnTo>
                      <a:pt x="1305667" y="33119"/>
                    </a:lnTo>
                    <a:lnTo>
                      <a:pt x="1305667" y="0"/>
                    </a:lnTo>
                    <a:close/>
                  </a:path>
                  <a:path w="1339215" h="337820">
                    <a:moveTo>
                      <a:pt x="1305667" y="33119"/>
                    </a:moveTo>
                    <a:lnTo>
                      <a:pt x="1272547" y="33119"/>
                    </a:lnTo>
                    <a:lnTo>
                      <a:pt x="1272547" y="271352"/>
                    </a:lnTo>
                    <a:lnTo>
                      <a:pt x="1338786" y="271352"/>
                    </a:lnTo>
                    <a:lnTo>
                      <a:pt x="1338786" y="66238"/>
                    </a:lnTo>
                    <a:lnTo>
                      <a:pt x="1305667" y="66238"/>
                    </a:lnTo>
                    <a:lnTo>
                      <a:pt x="1305667" y="33119"/>
                    </a:lnTo>
                    <a:close/>
                  </a:path>
                  <a:path w="1339215" h="337820">
                    <a:moveTo>
                      <a:pt x="1314389" y="0"/>
                    </a:moveTo>
                    <a:lnTo>
                      <a:pt x="1305667" y="0"/>
                    </a:lnTo>
                    <a:lnTo>
                      <a:pt x="1305667" y="66238"/>
                    </a:lnTo>
                    <a:lnTo>
                      <a:pt x="1338786" y="66238"/>
                    </a:lnTo>
                    <a:lnTo>
                      <a:pt x="1338786" y="24397"/>
                    </a:lnTo>
                    <a:lnTo>
                      <a:pt x="1335257" y="15863"/>
                    </a:lnTo>
                    <a:lnTo>
                      <a:pt x="1322923" y="3528"/>
                    </a:lnTo>
                    <a:lnTo>
                      <a:pt x="131438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6" name="object 5">
                <a:extLst>
                  <a:ext uri="{FF2B5EF4-FFF2-40B4-BE49-F238E27FC236}">
                    <a16:creationId xmlns:a16="http://schemas.microsoft.com/office/drawing/2014/main" id="{98B60449-181D-4D9E-8A56-10303F85C8B1}"/>
                  </a:ext>
                </a:extLst>
              </p:cNvPr>
              <p:cNvSpPr/>
              <p:nvPr/>
            </p:nvSpPr>
            <p:spPr>
              <a:xfrm>
                <a:off x="10551919" y="6478661"/>
                <a:ext cx="1273175" cy="1416050"/>
              </a:xfrm>
              <a:custGeom>
                <a:avLst/>
                <a:gdLst/>
                <a:ahLst/>
                <a:cxnLst/>
                <a:rect l="l" t="t" r="r" b="b"/>
                <a:pathLst>
                  <a:path w="1273175" h="1416050">
                    <a:moveTo>
                      <a:pt x="1272547" y="0"/>
                    </a:moveTo>
                    <a:lnTo>
                      <a:pt x="0" y="0"/>
                    </a:lnTo>
                    <a:lnTo>
                      <a:pt x="0" y="1415569"/>
                    </a:lnTo>
                    <a:lnTo>
                      <a:pt x="1272547" y="1415569"/>
                    </a:lnTo>
                    <a:lnTo>
                      <a:pt x="1272547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7" name="object 6">
                <a:extLst>
                  <a:ext uri="{FF2B5EF4-FFF2-40B4-BE49-F238E27FC236}">
                    <a16:creationId xmlns:a16="http://schemas.microsoft.com/office/drawing/2014/main" id="{22E6F6C1-1BB9-4DA7-8BFD-2295D7F8A978}"/>
                  </a:ext>
                </a:extLst>
              </p:cNvPr>
              <p:cNvSpPr/>
              <p:nvPr/>
            </p:nvSpPr>
            <p:spPr>
              <a:xfrm>
                <a:off x="10518802" y="6445538"/>
                <a:ext cx="1339215" cy="1482090"/>
              </a:xfrm>
              <a:custGeom>
                <a:avLst/>
                <a:gdLst/>
                <a:ahLst/>
                <a:cxnLst/>
                <a:rect l="l" t="t" r="r" b="b"/>
                <a:pathLst>
                  <a:path w="1339215" h="1482090">
                    <a:moveTo>
                      <a:pt x="1305667" y="0"/>
                    </a:moveTo>
                    <a:lnTo>
                      <a:pt x="24397" y="0"/>
                    </a:lnTo>
                    <a:lnTo>
                      <a:pt x="15863" y="3528"/>
                    </a:lnTo>
                    <a:lnTo>
                      <a:pt x="3528" y="15863"/>
                    </a:lnTo>
                    <a:lnTo>
                      <a:pt x="0" y="24397"/>
                    </a:lnTo>
                    <a:lnTo>
                      <a:pt x="0" y="1457411"/>
                    </a:lnTo>
                    <a:lnTo>
                      <a:pt x="3528" y="1465944"/>
                    </a:lnTo>
                    <a:lnTo>
                      <a:pt x="15863" y="1478279"/>
                    </a:lnTo>
                    <a:lnTo>
                      <a:pt x="24397" y="1481818"/>
                    </a:lnTo>
                    <a:lnTo>
                      <a:pt x="1314389" y="1481818"/>
                    </a:lnTo>
                    <a:lnTo>
                      <a:pt x="1322923" y="1478279"/>
                    </a:lnTo>
                    <a:lnTo>
                      <a:pt x="1335257" y="1465944"/>
                    </a:lnTo>
                    <a:lnTo>
                      <a:pt x="1338786" y="1457411"/>
                    </a:lnTo>
                    <a:lnTo>
                      <a:pt x="1338786" y="1415569"/>
                    </a:lnTo>
                    <a:lnTo>
                      <a:pt x="66238" y="1415569"/>
                    </a:lnTo>
                    <a:lnTo>
                      <a:pt x="66238" y="66238"/>
                    </a:lnTo>
                    <a:lnTo>
                      <a:pt x="1272547" y="66238"/>
                    </a:lnTo>
                    <a:lnTo>
                      <a:pt x="1272547" y="33119"/>
                    </a:lnTo>
                    <a:lnTo>
                      <a:pt x="1305667" y="33119"/>
                    </a:lnTo>
                    <a:lnTo>
                      <a:pt x="1305667" y="0"/>
                    </a:lnTo>
                    <a:close/>
                  </a:path>
                  <a:path w="1339215" h="1482090">
                    <a:moveTo>
                      <a:pt x="1305667" y="33119"/>
                    </a:moveTo>
                    <a:lnTo>
                      <a:pt x="1272547" y="33119"/>
                    </a:lnTo>
                    <a:lnTo>
                      <a:pt x="1272547" y="1415569"/>
                    </a:lnTo>
                    <a:lnTo>
                      <a:pt x="1338786" y="1415569"/>
                    </a:lnTo>
                    <a:lnTo>
                      <a:pt x="1338786" y="66238"/>
                    </a:lnTo>
                    <a:lnTo>
                      <a:pt x="1305667" y="66238"/>
                    </a:lnTo>
                    <a:lnTo>
                      <a:pt x="1305667" y="33119"/>
                    </a:lnTo>
                    <a:close/>
                  </a:path>
                  <a:path w="1339215" h="1482090">
                    <a:moveTo>
                      <a:pt x="1314389" y="0"/>
                    </a:moveTo>
                    <a:lnTo>
                      <a:pt x="1305667" y="0"/>
                    </a:lnTo>
                    <a:lnTo>
                      <a:pt x="1305667" y="66238"/>
                    </a:lnTo>
                    <a:lnTo>
                      <a:pt x="1338786" y="66238"/>
                    </a:lnTo>
                    <a:lnTo>
                      <a:pt x="1338786" y="24397"/>
                    </a:lnTo>
                    <a:lnTo>
                      <a:pt x="1335257" y="15863"/>
                    </a:lnTo>
                    <a:lnTo>
                      <a:pt x="1322923" y="3528"/>
                    </a:lnTo>
                    <a:lnTo>
                      <a:pt x="131438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8" name="object 7">
                <a:extLst>
                  <a:ext uri="{FF2B5EF4-FFF2-40B4-BE49-F238E27FC236}">
                    <a16:creationId xmlns:a16="http://schemas.microsoft.com/office/drawing/2014/main" id="{39A853EC-AECF-43B2-9EAD-FD9F354C5133}"/>
                  </a:ext>
                </a:extLst>
              </p:cNvPr>
              <p:cNvSpPr/>
              <p:nvPr/>
            </p:nvSpPr>
            <p:spPr>
              <a:xfrm>
                <a:off x="10782729" y="4158135"/>
                <a:ext cx="450215" cy="2320925"/>
              </a:xfrm>
              <a:custGeom>
                <a:avLst/>
                <a:gdLst/>
                <a:ahLst/>
                <a:cxnLst/>
                <a:rect l="l" t="t" r="r" b="b"/>
                <a:pathLst>
                  <a:path w="450215" h="2320925">
                    <a:moveTo>
                      <a:pt x="450028" y="0"/>
                    </a:moveTo>
                    <a:lnTo>
                      <a:pt x="0" y="0"/>
                    </a:lnTo>
                    <a:lnTo>
                      <a:pt x="0" y="2320526"/>
                    </a:lnTo>
                    <a:lnTo>
                      <a:pt x="450028" y="2320526"/>
                    </a:lnTo>
                    <a:lnTo>
                      <a:pt x="45002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9" name="object 8">
                <a:extLst>
                  <a:ext uri="{FF2B5EF4-FFF2-40B4-BE49-F238E27FC236}">
                    <a16:creationId xmlns:a16="http://schemas.microsoft.com/office/drawing/2014/main" id="{DF7504C5-89A1-4A8E-A42C-282DB537F48A}"/>
                  </a:ext>
                </a:extLst>
              </p:cNvPr>
              <p:cNvSpPr/>
              <p:nvPr/>
            </p:nvSpPr>
            <p:spPr>
              <a:xfrm>
                <a:off x="10749605" y="4125012"/>
                <a:ext cx="516890" cy="2386965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2386965">
                    <a:moveTo>
                      <a:pt x="483147" y="0"/>
                    </a:moveTo>
                    <a:lnTo>
                      <a:pt x="24397" y="0"/>
                    </a:lnTo>
                    <a:lnTo>
                      <a:pt x="15873" y="3528"/>
                    </a:lnTo>
                    <a:lnTo>
                      <a:pt x="3539" y="15863"/>
                    </a:lnTo>
                    <a:lnTo>
                      <a:pt x="0" y="24397"/>
                    </a:lnTo>
                    <a:lnTo>
                      <a:pt x="0" y="2362367"/>
                    </a:lnTo>
                    <a:lnTo>
                      <a:pt x="3539" y="2370901"/>
                    </a:lnTo>
                    <a:lnTo>
                      <a:pt x="15873" y="2383236"/>
                    </a:lnTo>
                    <a:lnTo>
                      <a:pt x="24397" y="2386765"/>
                    </a:lnTo>
                    <a:lnTo>
                      <a:pt x="491869" y="2386765"/>
                    </a:lnTo>
                    <a:lnTo>
                      <a:pt x="500403" y="2383236"/>
                    </a:lnTo>
                    <a:lnTo>
                      <a:pt x="512738" y="2370901"/>
                    </a:lnTo>
                    <a:lnTo>
                      <a:pt x="516267" y="2362367"/>
                    </a:lnTo>
                    <a:lnTo>
                      <a:pt x="516267" y="2320526"/>
                    </a:lnTo>
                    <a:lnTo>
                      <a:pt x="66238" y="2320526"/>
                    </a:lnTo>
                    <a:lnTo>
                      <a:pt x="66238" y="66238"/>
                    </a:lnTo>
                    <a:lnTo>
                      <a:pt x="450028" y="66238"/>
                    </a:lnTo>
                    <a:lnTo>
                      <a:pt x="450028" y="33119"/>
                    </a:lnTo>
                    <a:lnTo>
                      <a:pt x="483147" y="33119"/>
                    </a:lnTo>
                    <a:lnTo>
                      <a:pt x="483147" y="0"/>
                    </a:lnTo>
                    <a:close/>
                  </a:path>
                  <a:path w="516890" h="2386965">
                    <a:moveTo>
                      <a:pt x="483147" y="33119"/>
                    </a:moveTo>
                    <a:lnTo>
                      <a:pt x="450028" y="33119"/>
                    </a:lnTo>
                    <a:lnTo>
                      <a:pt x="450028" y="2320526"/>
                    </a:lnTo>
                    <a:lnTo>
                      <a:pt x="516267" y="2320526"/>
                    </a:lnTo>
                    <a:lnTo>
                      <a:pt x="516267" y="66238"/>
                    </a:lnTo>
                    <a:lnTo>
                      <a:pt x="483147" y="66238"/>
                    </a:lnTo>
                    <a:lnTo>
                      <a:pt x="483147" y="33119"/>
                    </a:lnTo>
                    <a:close/>
                  </a:path>
                  <a:path w="516890" h="2386965">
                    <a:moveTo>
                      <a:pt x="491869" y="0"/>
                    </a:moveTo>
                    <a:lnTo>
                      <a:pt x="483147" y="0"/>
                    </a:lnTo>
                    <a:lnTo>
                      <a:pt x="483147" y="66238"/>
                    </a:lnTo>
                    <a:lnTo>
                      <a:pt x="516267" y="66238"/>
                    </a:lnTo>
                    <a:lnTo>
                      <a:pt x="516267" y="24397"/>
                    </a:lnTo>
                    <a:lnTo>
                      <a:pt x="512738" y="15863"/>
                    </a:lnTo>
                    <a:lnTo>
                      <a:pt x="500403" y="3528"/>
                    </a:lnTo>
                    <a:lnTo>
                      <a:pt x="49186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0" name="object 9">
                <a:extLst>
                  <a:ext uri="{FF2B5EF4-FFF2-40B4-BE49-F238E27FC236}">
                    <a16:creationId xmlns:a16="http://schemas.microsoft.com/office/drawing/2014/main" id="{3A596A3C-0C12-4B3F-ABDD-E980FC11C330}"/>
                  </a:ext>
                </a:extLst>
              </p:cNvPr>
              <p:cNvSpPr/>
              <p:nvPr/>
            </p:nvSpPr>
            <p:spPr>
              <a:xfrm>
                <a:off x="10782729" y="4158135"/>
                <a:ext cx="450215" cy="358775"/>
              </a:xfrm>
              <a:custGeom>
                <a:avLst/>
                <a:gdLst/>
                <a:ahLst/>
                <a:cxnLst/>
                <a:rect l="l" t="t" r="r" b="b"/>
                <a:pathLst>
                  <a:path w="450215" h="358775">
                    <a:moveTo>
                      <a:pt x="450028" y="0"/>
                    </a:moveTo>
                    <a:lnTo>
                      <a:pt x="0" y="0"/>
                    </a:lnTo>
                    <a:lnTo>
                      <a:pt x="0" y="358240"/>
                    </a:lnTo>
                    <a:lnTo>
                      <a:pt x="450028" y="358240"/>
                    </a:lnTo>
                    <a:lnTo>
                      <a:pt x="45002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1" name="object 10">
                <a:extLst>
                  <a:ext uri="{FF2B5EF4-FFF2-40B4-BE49-F238E27FC236}">
                    <a16:creationId xmlns:a16="http://schemas.microsoft.com/office/drawing/2014/main" id="{DCE489A9-DF62-405C-91F1-53E0D59FC7F0}"/>
                  </a:ext>
                </a:extLst>
              </p:cNvPr>
              <p:cNvSpPr/>
              <p:nvPr/>
            </p:nvSpPr>
            <p:spPr>
              <a:xfrm>
                <a:off x="10749605" y="4125012"/>
                <a:ext cx="516890" cy="424815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424814">
                    <a:moveTo>
                      <a:pt x="483147" y="0"/>
                    </a:moveTo>
                    <a:lnTo>
                      <a:pt x="24397" y="0"/>
                    </a:lnTo>
                    <a:lnTo>
                      <a:pt x="15873" y="3528"/>
                    </a:lnTo>
                    <a:lnTo>
                      <a:pt x="3539" y="15863"/>
                    </a:lnTo>
                    <a:lnTo>
                      <a:pt x="0" y="24397"/>
                    </a:lnTo>
                    <a:lnTo>
                      <a:pt x="0" y="400082"/>
                    </a:lnTo>
                    <a:lnTo>
                      <a:pt x="3539" y="408605"/>
                    </a:lnTo>
                    <a:lnTo>
                      <a:pt x="15873" y="420940"/>
                    </a:lnTo>
                    <a:lnTo>
                      <a:pt x="24397" y="424479"/>
                    </a:lnTo>
                    <a:lnTo>
                      <a:pt x="491869" y="424479"/>
                    </a:lnTo>
                    <a:lnTo>
                      <a:pt x="500403" y="420940"/>
                    </a:lnTo>
                    <a:lnTo>
                      <a:pt x="512738" y="408605"/>
                    </a:lnTo>
                    <a:lnTo>
                      <a:pt x="516267" y="400082"/>
                    </a:lnTo>
                    <a:lnTo>
                      <a:pt x="516267" y="358240"/>
                    </a:lnTo>
                    <a:lnTo>
                      <a:pt x="66238" y="358240"/>
                    </a:lnTo>
                    <a:lnTo>
                      <a:pt x="66238" y="66238"/>
                    </a:lnTo>
                    <a:lnTo>
                      <a:pt x="450028" y="66238"/>
                    </a:lnTo>
                    <a:lnTo>
                      <a:pt x="450028" y="33119"/>
                    </a:lnTo>
                    <a:lnTo>
                      <a:pt x="483147" y="33119"/>
                    </a:lnTo>
                    <a:lnTo>
                      <a:pt x="483147" y="0"/>
                    </a:lnTo>
                    <a:close/>
                  </a:path>
                  <a:path w="516890" h="424814">
                    <a:moveTo>
                      <a:pt x="483147" y="33119"/>
                    </a:moveTo>
                    <a:lnTo>
                      <a:pt x="450028" y="33119"/>
                    </a:lnTo>
                    <a:lnTo>
                      <a:pt x="450028" y="358240"/>
                    </a:lnTo>
                    <a:lnTo>
                      <a:pt x="516267" y="358240"/>
                    </a:lnTo>
                    <a:lnTo>
                      <a:pt x="516267" y="66238"/>
                    </a:lnTo>
                    <a:lnTo>
                      <a:pt x="483147" y="66238"/>
                    </a:lnTo>
                    <a:lnTo>
                      <a:pt x="483147" y="33119"/>
                    </a:lnTo>
                    <a:close/>
                  </a:path>
                  <a:path w="516890" h="424814">
                    <a:moveTo>
                      <a:pt x="491869" y="0"/>
                    </a:moveTo>
                    <a:lnTo>
                      <a:pt x="483147" y="0"/>
                    </a:lnTo>
                    <a:lnTo>
                      <a:pt x="483147" y="66238"/>
                    </a:lnTo>
                    <a:lnTo>
                      <a:pt x="516267" y="66238"/>
                    </a:lnTo>
                    <a:lnTo>
                      <a:pt x="516267" y="24397"/>
                    </a:lnTo>
                    <a:lnTo>
                      <a:pt x="512738" y="15863"/>
                    </a:lnTo>
                    <a:lnTo>
                      <a:pt x="500403" y="3528"/>
                    </a:lnTo>
                    <a:lnTo>
                      <a:pt x="49186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2" name="object 11">
                <a:extLst>
                  <a:ext uri="{FF2B5EF4-FFF2-40B4-BE49-F238E27FC236}">
                    <a16:creationId xmlns:a16="http://schemas.microsoft.com/office/drawing/2014/main" id="{DF71764B-DFC6-4384-B23C-C4196AF437CC}"/>
                  </a:ext>
                </a:extLst>
              </p:cNvPr>
              <p:cNvSpPr/>
              <p:nvPr/>
            </p:nvSpPr>
            <p:spPr>
              <a:xfrm>
                <a:off x="10782729" y="6120420"/>
                <a:ext cx="450215" cy="358775"/>
              </a:xfrm>
              <a:custGeom>
                <a:avLst/>
                <a:gdLst/>
                <a:ahLst/>
                <a:cxnLst/>
                <a:rect l="l" t="t" r="r" b="b"/>
                <a:pathLst>
                  <a:path w="450215" h="358775">
                    <a:moveTo>
                      <a:pt x="450028" y="0"/>
                    </a:moveTo>
                    <a:lnTo>
                      <a:pt x="0" y="0"/>
                    </a:lnTo>
                    <a:lnTo>
                      <a:pt x="0" y="358240"/>
                    </a:lnTo>
                    <a:lnTo>
                      <a:pt x="450028" y="358240"/>
                    </a:lnTo>
                    <a:lnTo>
                      <a:pt x="45002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3" name="object 12">
                <a:extLst>
                  <a:ext uri="{FF2B5EF4-FFF2-40B4-BE49-F238E27FC236}">
                    <a16:creationId xmlns:a16="http://schemas.microsoft.com/office/drawing/2014/main" id="{7B8FF003-88A0-4C90-8B06-6410177D9D39}"/>
                  </a:ext>
                </a:extLst>
              </p:cNvPr>
              <p:cNvSpPr/>
              <p:nvPr/>
            </p:nvSpPr>
            <p:spPr>
              <a:xfrm>
                <a:off x="10749605" y="6087301"/>
                <a:ext cx="516890" cy="424815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424815">
                    <a:moveTo>
                      <a:pt x="483147" y="0"/>
                    </a:moveTo>
                    <a:lnTo>
                      <a:pt x="24397" y="0"/>
                    </a:lnTo>
                    <a:lnTo>
                      <a:pt x="15873" y="3528"/>
                    </a:lnTo>
                    <a:lnTo>
                      <a:pt x="3539" y="15863"/>
                    </a:lnTo>
                    <a:lnTo>
                      <a:pt x="0" y="24397"/>
                    </a:lnTo>
                    <a:lnTo>
                      <a:pt x="0" y="400082"/>
                    </a:lnTo>
                    <a:lnTo>
                      <a:pt x="3539" y="408605"/>
                    </a:lnTo>
                    <a:lnTo>
                      <a:pt x="15873" y="420940"/>
                    </a:lnTo>
                    <a:lnTo>
                      <a:pt x="24397" y="424479"/>
                    </a:lnTo>
                    <a:lnTo>
                      <a:pt x="491869" y="424479"/>
                    </a:lnTo>
                    <a:lnTo>
                      <a:pt x="500403" y="420940"/>
                    </a:lnTo>
                    <a:lnTo>
                      <a:pt x="512738" y="408605"/>
                    </a:lnTo>
                    <a:lnTo>
                      <a:pt x="516267" y="400082"/>
                    </a:lnTo>
                    <a:lnTo>
                      <a:pt x="516267" y="358240"/>
                    </a:lnTo>
                    <a:lnTo>
                      <a:pt x="66238" y="358240"/>
                    </a:lnTo>
                    <a:lnTo>
                      <a:pt x="66238" y="66238"/>
                    </a:lnTo>
                    <a:lnTo>
                      <a:pt x="450028" y="66238"/>
                    </a:lnTo>
                    <a:lnTo>
                      <a:pt x="450028" y="33119"/>
                    </a:lnTo>
                    <a:lnTo>
                      <a:pt x="483147" y="33119"/>
                    </a:lnTo>
                    <a:lnTo>
                      <a:pt x="483147" y="0"/>
                    </a:lnTo>
                    <a:close/>
                  </a:path>
                  <a:path w="516890" h="424815">
                    <a:moveTo>
                      <a:pt x="483147" y="33119"/>
                    </a:moveTo>
                    <a:lnTo>
                      <a:pt x="450028" y="33119"/>
                    </a:lnTo>
                    <a:lnTo>
                      <a:pt x="450028" y="358240"/>
                    </a:lnTo>
                    <a:lnTo>
                      <a:pt x="516267" y="358240"/>
                    </a:lnTo>
                    <a:lnTo>
                      <a:pt x="516267" y="66238"/>
                    </a:lnTo>
                    <a:lnTo>
                      <a:pt x="483147" y="66238"/>
                    </a:lnTo>
                    <a:lnTo>
                      <a:pt x="483147" y="33119"/>
                    </a:lnTo>
                    <a:close/>
                  </a:path>
                  <a:path w="516890" h="424815">
                    <a:moveTo>
                      <a:pt x="491869" y="0"/>
                    </a:moveTo>
                    <a:lnTo>
                      <a:pt x="483147" y="0"/>
                    </a:lnTo>
                    <a:lnTo>
                      <a:pt x="483147" y="66238"/>
                    </a:lnTo>
                    <a:lnTo>
                      <a:pt x="516267" y="66238"/>
                    </a:lnTo>
                    <a:lnTo>
                      <a:pt x="516267" y="24397"/>
                    </a:lnTo>
                    <a:lnTo>
                      <a:pt x="512738" y="15863"/>
                    </a:lnTo>
                    <a:lnTo>
                      <a:pt x="500403" y="3528"/>
                    </a:lnTo>
                    <a:lnTo>
                      <a:pt x="49186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14" name="object 13">
                <a:extLst>
                  <a:ext uri="{FF2B5EF4-FFF2-40B4-BE49-F238E27FC236}">
                    <a16:creationId xmlns:a16="http://schemas.microsoft.com/office/drawing/2014/main" id="{189B50BE-D051-4834-A365-682AD89968B8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0788979" y="6829964"/>
                <a:ext cx="798436" cy="967740"/>
              </a:xfrm>
              <a:prstGeom prst="rect">
                <a:avLst/>
              </a:prstGeom>
            </p:spPr>
          </p:pic>
        </p:grpSp>
        <p:sp>
          <p:nvSpPr>
            <p:cNvPr id="25" name="object 14">
              <a:extLst>
                <a:ext uri="{FF2B5EF4-FFF2-40B4-BE49-F238E27FC236}">
                  <a16:creationId xmlns:a16="http://schemas.microsoft.com/office/drawing/2014/main" id="{41D33853-FFB4-4CE6-90FC-B12001ED33A0}"/>
                </a:ext>
              </a:extLst>
            </p:cNvPr>
            <p:cNvSpPr/>
            <p:nvPr/>
          </p:nvSpPr>
          <p:spPr>
            <a:xfrm>
              <a:off x="12467085" y="7122722"/>
              <a:ext cx="542925" cy="66675"/>
            </a:xfrm>
            <a:custGeom>
              <a:avLst/>
              <a:gdLst/>
              <a:ahLst/>
              <a:cxnLst/>
              <a:rect l="l" t="t" r="r" b="b"/>
              <a:pathLst>
                <a:path w="542925" h="66675">
                  <a:moveTo>
                    <a:pt x="509345" y="0"/>
                  </a:moveTo>
                  <a:lnTo>
                    <a:pt x="33119" y="31"/>
                  </a:lnTo>
                  <a:lnTo>
                    <a:pt x="0" y="33161"/>
                  </a:lnTo>
                  <a:lnTo>
                    <a:pt x="2602" y="46053"/>
                  </a:lnTo>
                  <a:lnTo>
                    <a:pt x="9699" y="56579"/>
                  </a:lnTo>
                  <a:lnTo>
                    <a:pt x="20227" y="63673"/>
                  </a:lnTo>
                  <a:lnTo>
                    <a:pt x="33119" y="66270"/>
                  </a:lnTo>
                  <a:lnTo>
                    <a:pt x="509345" y="66238"/>
                  </a:lnTo>
                  <a:lnTo>
                    <a:pt x="522237" y="63636"/>
                  </a:lnTo>
                  <a:lnTo>
                    <a:pt x="532765" y="56538"/>
                  </a:lnTo>
                  <a:lnTo>
                    <a:pt x="539862" y="46011"/>
                  </a:lnTo>
                  <a:lnTo>
                    <a:pt x="542465" y="33119"/>
                  </a:lnTo>
                  <a:lnTo>
                    <a:pt x="539862" y="20227"/>
                  </a:lnTo>
                  <a:lnTo>
                    <a:pt x="532765" y="9699"/>
                  </a:lnTo>
                  <a:lnTo>
                    <a:pt x="522237" y="2602"/>
                  </a:lnTo>
                  <a:lnTo>
                    <a:pt x="509345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6" name="object 15">
              <a:extLst>
                <a:ext uri="{FF2B5EF4-FFF2-40B4-BE49-F238E27FC236}">
                  <a16:creationId xmlns:a16="http://schemas.microsoft.com/office/drawing/2014/main" id="{DE0B3840-7DF3-4009-8C00-095BD99FBB39}"/>
                </a:ext>
              </a:extLst>
            </p:cNvPr>
            <p:cNvGrpSpPr/>
            <p:nvPr/>
          </p:nvGrpSpPr>
          <p:grpSpPr>
            <a:xfrm>
              <a:off x="13210540" y="6542864"/>
              <a:ext cx="1395730" cy="1226185"/>
              <a:chOff x="13210540" y="6542864"/>
              <a:chExt cx="1395730" cy="1226185"/>
            </a:xfrm>
          </p:grpSpPr>
          <p:sp>
            <p:nvSpPr>
              <p:cNvPr id="102" name="object 16">
                <a:extLst>
                  <a:ext uri="{FF2B5EF4-FFF2-40B4-BE49-F238E27FC236}">
                    <a16:creationId xmlns:a16="http://schemas.microsoft.com/office/drawing/2014/main" id="{4E9E83FC-DACA-4A37-91E6-F2AA1B6D77E9}"/>
                  </a:ext>
                </a:extLst>
              </p:cNvPr>
              <p:cNvSpPr/>
              <p:nvPr/>
            </p:nvSpPr>
            <p:spPr>
              <a:xfrm>
                <a:off x="13412694" y="6575984"/>
                <a:ext cx="1160145" cy="1160145"/>
              </a:xfrm>
              <a:custGeom>
                <a:avLst/>
                <a:gdLst/>
                <a:ahLst/>
                <a:cxnLst/>
                <a:rect l="l" t="t" r="r" b="b"/>
                <a:pathLst>
                  <a:path w="1160144" h="1160145">
                    <a:moveTo>
                      <a:pt x="579940" y="0"/>
                    </a:moveTo>
                    <a:lnTo>
                      <a:pt x="532376" y="1922"/>
                    </a:lnTo>
                    <a:lnTo>
                      <a:pt x="485870" y="7590"/>
                    </a:lnTo>
                    <a:lnTo>
                      <a:pt x="440573" y="16854"/>
                    </a:lnTo>
                    <a:lnTo>
                      <a:pt x="396633" y="29565"/>
                    </a:lnTo>
                    <a:lnTo>
                      <a:pt x="354200" y="45574"/>
                    </a:lnTo>
                    <a:lnTo>
                      <a:pt x="313423" y="64731"/>
                    </a:lnTo>
                    <a:lnTo>
                      <a:pt x="274451" y="86888"/>
                    </a:lnTo>
                    <a:lnTo>
                      <a:pt x="237434" y="111894"/>
                    </a:lnTo>
                    <a:lnTo>
                      <a:pt x="202520" y="139601"/>
                    </a:lnTo>
                    <a:lnTo>
                      <a:pt x="169860" y="169860"/>
                    </a:lnTo>
                    <a:lnTo>
                      <a:pt x="139601" y="202520"/>
                    </a:lnTo>
                    <a:lnTo>
                      <a:pt x="111894" y="237434"/>
                    </a:lnTo>
                    <a:lnTo>
                      <a:pt x="86888" y="274451"/>
                    </a:lnTo>
                    <a:lnTo>
                      <a:pt x="64731" y="313423"/>
                    </a:lnTo>
                    <a:lnTo>
                      <a:pt x="45574" y="354200"/>
                    </a:lnTo>
                    <a:lnTo>
                      <a:pt x="29565" y="396633"/>
                    </a:lnTo>
                    <a:lnTo>
                      <a:pt x="16854" y="440573"/>
                    </a:lnTo>
                    <a:lnTo>
                      <a:pt x="7590" y="485870"/>
                    </a:lnTo>
                    <a:lnTo>
                      <a:pt x="1922" y="532376"/>
                    </a:lnTo>
                    <a:lnTo>
                      <a:pt x="0" y="579940"/>
                    </a:lnTo>
                    <a:lnTo>
                      <a:pt x="1922" y="627504"/>
                    </a:lnTo>
                    <a:lnTo>
                      <a:pt x="7590" y="674010"/>
                    </a:lnTo>
                    <a:lnTo>
                      <a:pt x="16854" y="719307"/>
                    </a:lnTo>
                    <a:lnTo>
                      <a:pt x="29565" y="763247"/>
                    </a:lnTo>
                    <a:lnTo>
                      <a:pt x="45574" y="805680"/>
                    </a:lnTo>
                    <a:lnTo>
                      <a:pt x="64731" y="846457"/>
                    </a:lnTo>
                    <a:lnTo>
                      <a:pt x="86888" y="885429"/>
                    </a:lnTo>
                    <a:lnTo>
                      <a:pt x="111894" y="922446"/>
                    </a:lnTo>
                    <a:lnTo>
                      <a:pt x="139601" y="957360"/>
                    </a:lnTo>
                    <a:lnTo>
                      <a:pt x="169860" y="990020"/>
                    </a:lnTo>
                    <a:lnTo>
                      <a:pt x="202520" y="1020279"/>
                    </a:lnTo>
                    <a:lnTo>
                      <a:pt x="237434" y="1047986"/>
                    </a:lnTo>
                    <a:lnTo>
                      <a:pt x="274451" y="1072992"/>
                    </a:lnTo>
                    <a:lnTo>
                      <a:pt x="313423" y="1095149"/>
                    </a:lnTo>
                    <a:lnTo>
                      <a:pt x="354200" y="1114306"/>
                    </a:lnTo>
                    <a:lnTo>
                      <a:pt x="396633" y="1130315"/>
                    </a:lnTo>
                    <a:lnTo>
                      <a:pt x="440573" y="1143026"/>
                    </a:lnTo>
                    <a:lnTo>
                      <a:pt x="485870" y="1152290"/>
                    </a:lnTo>
                    <a:lnTo>
                      <a:pt x="532376" y="1157958"/>
                    </a:lnTo>
                    <a:lnTo>
                      <a:pt x="579940" y="1159880"/>
                    </a:lnTo>
                    <a:lnTo>
                      <a:pt x="627504" y="1157958"/>
                    </a:lnTo>
                    <a:lnTo>
                      <a:pt x="674010" y="1152290"/>
                    </a:lnTo>
                    <a:lnTo>
                      <a:pt x="719307" y="1143026"/>
                    </a:lnTo>
                    <a:lnTo>
                      <a:pt x="763247" y="1130315"/>
                    </a:lnTo>
                    <a:lnTo>
                      <a:pt x="805680" y="1114306"/>
                    </a:lnTo>
                    <a:lnTo>
                      <a:pt x="846457" y="1095149"/>
                    </a:lnTo>
                    <a:lnTo>
                      <a:pt x="885429" y="1072992"/>
                    </a:lnTo>
                    <a:lnTo>
                      <a:pt x="922446" y="1047986"/>
                    </a:lnTo>
                    <a:lnTo>
                      <a:pt x="957360" y="1020279"/>
                    </a:lnTo>
                    <a:lnTo>
                      <a:pt x="990020" y="990020"/>
                    </a:lnTo>
                    <a:lnTo>
                      <a:pt x="1020279" y="957360"/>
                    </a:lnTo>
                    <a:lnTo>
                      <a:pt x="1047986" y="922446"/>
                    </a:lnTo>
                    <a:lnTo>
                      <a:pt x="1072992" y="885429"/>
                    </a:lnTo>
                    <a:lnTo>
                      <a:pt x="1095149" y="846457"/>
                    </a:lnTo>
                    <a:lnTo>
                      <a:pt x="1114306" y="805680"/>
                    </a:lnTo>
                    <a:lnTo>
                      <a:pt x="1130315" y="763247"/>
                    </a:lnTo>
                    <a:lnTo>
                      <a:pt x="1143026" y="719307"/>
                    </a:lnTo>
                    <a:lnTo>
                      <a:pt x="1152290" y="674010"/>
                    </a:lnTo>
                    <a:lnTo>
                      <a:pt x="1157958" y="627504"/>
                    </a:lnTo>
                    <a:lnTo>
                      <a:pt x="1159880" y="579940"/>
                    </a:lnTo>
                    <a:lnTo>
                      <a:pt x="1157958" y="532376"/>
                    </a:lnTo>
                    <a:lnTo>
                      <a:pt x="1152290" y="485870"/>
                    </a:lnTo>
                    <a:lnTo>
                      <a:pt x="1143026" y="440573"/>
                    </a:lnTo>
                    <a:lnTo>
                      <a:pt x="1130315" y="396633"/>
                    </a:lnTo>
                    <a:lnTo>
                      <a:pt x="1114306" y="354200"/>
                    </a:lnTo>
                    <a:lnTo>
                      <a:pt x="1095149" y="313423"/>
                    </a:lnTo>
                    <a:lnTo>
                      <a:pt x="1072992" y="274451"/>
                    </a:lnTo>
                    <a:lnTo>
                      <a:pt x="1047986" y="237434"/>
                    </a:lnTo>
                    <a:lnTo>
                      <a:pt x="1020279" y="202520"/>
                    </a:lnTo>
                    <a:lnTo>
                      <a:pt x="990020" y="169860"/>
                    </a:lnTo>
                    <a:lnTo>
                      <a:pt x="957360" y="139601"/>
                    </a:lnTo>
                    <a:lnTo>
                      <a:pt x="922446" y="111894"/>
                    </a:lnTo>
                    <a:lnTo>
                      <a:pt x="885429" y="86888"/>
                    </a:lnTo>
                    <a:lnTo>
                      <a:pt x="846457" y="64731"/>
                    </a:lnTo>
                    <a:lnTo>
                      <a:pt x="805680" y="45574"/>
                    </a:lnTo>
                    <a:lnTo>
                      <a:pt x="763247" y="29565"/>
                    </a:lnTo>
                    <a:lnTo>
                      <a:pt x="719307" y="16854"/>
                    </a:lnTo>
                    <a:lnTo>
                      <a:pt x="674010" y="7590"/>
                    </a:lnTo>
                    <a:lnTo>
                      <a:pt x="627504" y="1922"/>
                    </a:lnTo>
                    <a:lnTo>
                      <a:pt x="579940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3" name="object 17">
                <a:extLst>
                  <a:ext uri="{FF2B5EF4-FFF2-40B4-BE49-F238E27FC236}">
                    <a16:creationId xmlns:a16="http://schemas.microsoft.com/office/drawing/2014/main" id="{9A3EA369-B065-479B-BFD3-7BBAB5EF6844}"/>
                  </a:ext>
                </a:extLst>
              </p:cNvPr>
              <p:cNvSpPr/>
              <p:nvPr/>
            </p:nvSpPr>
            <p:spPr>
              <a:xfrm>
                <a:off x="13210540" y="6542868"/>
                <a:ext cx="1395730" cy="1226185"/>
              </a:xfrm>
              <a:custGeom>
                <a:avLst/>
                <a:gdLst/>
                <a:ahLst/>
                <a:cxnLst/>
                <a:rect l="l" t="t" r="r" b="b"/>
                <a:pathLst>
                  <a:path w="1395730" h="1226184">
                    <a:moveTo>
                      <a:pt x="1102842" y="325424"/>
                    </a:moveTo>
                    <a:lnTo>
                      <a:pt x="1100416" y="312953"/>
                    </a:lnTo>
                    <a:lnTo>
                      <a:pt x="1093139" y="301993"/>
                    </a:lnTo>
                    <a:lnTo>
                      <a:pt x="1082192" y="294728"/>
                    </a:lnTo>
                    <a:lnTo>
                      <a:pt x="1069721" y="292303"/>
                    </a:lnTo>
                    <a:lnTo>
                      <a:pt x="1057262" y="294728"/>
                    </a:lnTo>
                    <a:lnTo>
                      <a:pt x="1046302" y="301993"/>
                    </a:lnTo>
                    <a:lnTo>
                      <a:pt x="886485" y="461835"/>
                    </a:lnTo>
                    <a:lnTo>
                      <a:pt x="884961" y="460565"/>
                    </a:lnTo>
                    <a:lnTo>
                      <a:pt x="853681" y="443598"/>
                    </a:lnTo>
                    <a:lnTo>
                      <a:pt x="819124" y="432866"/>
                    </a:lnTo>
                    <a:lnTo>
                      <a:pt x="782091" y="429133"/>
                    </a:lnTo>
                    <a:lnTo>
                      <a:pt x="745045" y="432866"/>
                    </a:lnTo>
                    <a:lnTo>
                      <a:pt x="679221" y="460565"/>
                    </a:lnTo>
                    <a:lnTo>
                      <a:pt x="629577" y="510197"/>
                    </a:lnTo>
                    <a:lnTo>
                      <a:pt x="601891" y="576021"/>
                    </a:lnTo>
                    <a:lnTo>
                      <a:pt x="598144" y="613067"/>
                    </a:lnTo>
                    <a:lnTo>
                      <a:pt x="601891" y="650100"/>
                    </a:lnTo>
                    <a:lnTo>
                      <a:pt x="629577" y="715924"/>
                    </a:lnTo>
                    <a:lnTo>
                      <a:pt x="679221" y="765568"/>
                    </a:lnTo>
                    <a:lnTo>
                      <a:pt x="745045" y="793254"/>
                    </a:lnTo>
                    <a:lnTo>
                      <a:pt x="782091" y="796988"/>
                    </a:lnTo>
                    <a:lnTo>
                      <a:pt x="819124" y="793254"/>
                    </a:lnTo>
                    <a:lnTo>
                      <a:pt x="884961" y="765568"/>
                    </a:lnTo>
                    <a:lnTo>
                      <a:pt x="922362" y="730758"/>
                    </a:lnTo>
                    <a:lnTo>
                      <a:pt x="951560" y="684657"/>
                    </a:lnTo>
                    <a:lnTo>
                      <a:pt x="966025" y="613067"/>
                    </a:lnTo>
                    <a:lnTo>
                      <a:pt x="962291" y="576021"/>
                    </a:lnTo>
                    <a:lnTo>
                      <a:pt x="951560" y="541464"/>
                    </a:lnTo>
                    <a:lnTo>
                      <a:pt x="934593" y="510197"/>
                    </a:lnTo>
                    <a:lnTo>
                      <a:pt x="933323" y="508673"/>
                    </a:lnTo>
                    <a:lnTo>
                      <a:pt x="1093139" y="348843"/>
                    </a:lnTo>
                    <a:lnTo>
                      <a:pt x="1100416" y="337883"/>
                    </a:lnTo>
                    <a:lnTo>
                      <a:pt x="1102842" y="325424"/>
                    </a:lnTo>
                    <a:close/>
                  </a:path>
                  <a:path w="1395730" h="1226184">
                    <a:moveTo>
                      <a:pt x="1395145" y="613067"/>
                    </a:moveTo>
                    <a:lnTo>
                      <a:pt x="1393139" y="563270"/>
                    </a:lnTo>
                    <a:lnTo>
                      <a:pt x="1393126" y="562800"/>
                    </a:lnTo>
                    <a:lnTo>
                      <a:pt x="1387132" y="513651"/>
                    </a:lnTo>
                    <a:lnTo>
                      <a:pt x="1377327" y="465759"/>
                    </a:lnTo>
                    <a:lnTo>
                      <a:pt x="1363891" y="419303"/>
                    </a:lnTo>
                    <a:lnTo>
                      <a:pt x="1346962" y="374434"/>
                    </a:lnTo>
                    <a:lnTo>
                      <a:pt x="1328915" y="336016"/>
                    </a:lnTo>
                    <a:lnTo>
                      <a:pt x="1328915" y="613067"/>
                    </a:lnTo>
                    <a:lnTo>
                      <a:pt x="1326667" y="662863"/>
                    </a:lnTo>
                    <a:lnTo>
                      <a:pt x="1320101" y="711390"/>
                    </a:lnTo>
                    <a:lnTo>
                      <a:pt x="1309382" y="758456"/>
                    </a:lnTo>
                    <a:lnTo>
                      <a:pt x="1294714" y="803871"/>
                    </a:lnTo>
                    <a:lnTo>
                      <a:pt x="1276273" y="847458"/>
                    </a:lnTo>
                    <a:lnTo>
                      <a:pt x="1254277" y="889025"/>
                    </a:lnTo>
                    <a:lnTo>
                      <a:pt x="1228890" y="928382"/>
                    </a:lnTo>
                    <a:lnTo>
                      <a:pt x="1200315" y="965352"/>
                    </a:lnTo>
                    <a:lnTo>
                      <a:pt x="1168742" y="999718"/>
                    </a:lnTo>
                    <a:lnTo>
                      <a:pt x="1134376" y="1031290"/>
                    </a:lnTo>
                    <a:lnTo>
                      <a:pt x="1097419" y="1059865"/>
                    </a:lnTo>
                    <a:lnTo>
                      <a:pt x="1058062" y="1085240"/>
                    </a:lnTo>
                    <a:lnTo>
                      <a:pt x="1016495" y="1107249"/>
                    </a:lnTo>
                    <a:lnTo>
                      <a:pt x="972896" y="1125677"/>
                    </a:lnTo>
                    <a:lnTo>
                      <a:pt x="927481" y="1140358"/>
                    </a:lnTo>
                    <a:lnTo>
                      <a:pt x="880414" y="1151077"/>
                    </a:lnTo>
                    <a:lnTo>
                      <a:pt x="831646" y="1157681"/>
                    </a:lnTo>
                    <a:lnTo>
                      <a:pt x="831164" y="1157681"/>
                    </a:lnTo>
                    <a:lnTo>
                      <a:pt x="782091" y="1159878"/>
                    </a:lnTo>
                    <a:lnTo>
                      <a:pt x="733018" y="1157681"/>
                    </a:lnTo>
                    <a:lnTo>
                      <a:pt x="732536" y="1157681"/>
                    </a:lnTo>
                    <a:lnTo>
                      <a:pt x="683768" y="1151077"/>
                    </a:lnTo>
                    <a:lnTo>
                      <a:pt x="636701" y="1140358"/>
                    </a:lnTo>
                    <a:lnTo>
                      <a:pt x="591273" y="1125677"/>
                    </a:lnTo>
                    <a:lnTo>
                      <a:pt x="547687" y="1107249"/>
                    </a:lnTo>
                    <a:lnTo>
                      <a:pt x="506120" y="1085240"/>
                    </a:lnTo>
                    <a:lnTo>
                      <a:pt x="466763" y="1059865"/>
                    </a:lnTo>
                    <a:lnTo>
                      <a:pt x="429806" y="1031290"/>
                    </a:lnTo>
                    <a:lnTo>
                      <a:pt x="395427" y="999718"/>
                    </a:lnTo>
                    <a:lnTo>
                      <a:pt x="363867" y="965352"/>
                    </a:lnTo>
                    <a:lnTo>
                      <a:pt x="335292" y="928382"/>
                    </a:lnTo>
                    <a:lnTo>
                      <a:pt x="309905" y="889025"/>
                    </a:lnTo>
                    <a:lnTo>
                      <a:pt x="287896" y="847458"/>
                    </a:lnTo>
                    <a:lnTo>
                      <a:pt x="269468" y="803871"/>
                    </a:lnTo>
                    <a:lnTo>
                      <a:pt x="254800" y="758456"/>
                    </a:lnTo>
                    <a:lnTo>
                      <a:pt x="244081" y="711390"/>
                    </a:lnTo>
                    <a:lnTo>
                      <a:pt x="237566" y="663321"/>
                    </a:lnTo>
                    <a:lnTo>
                      <a:pt x="237502" y="662863"/>
                    </a:lnTo>
                    <a:lnTo>
                      <a:pt x="235267" y="613067"/>
                    </a:lnTo>
                    <a:lnTo>
                      <a:pt x="237502" y="563270"/>
                    </a:lnTo>
                    <a:lnTo>
                      <a:pt x="244081" y="514743"/>
                    </a:lnTo>
                    <a:lnTo>
                      <a:pt x="254800" y="467677"/>
                    </a:lnTo>
                    <a:lnTo>
                      <a:pt x="269468" y="422249"/>
                    </a:lnTo>
                    <a:lnTo>
                      <a:pt x="287896" y="378663"/>
                    </a:lnTo>
                    <a:lnTo>
                      <a:pt x="309905" y="337096"/>
                    </a:lnTo>
                    <a:lnTo>
                      <a:pt x="335292" y="297738"/>
                    </a:lnTo>
                    <a:lnTo>
                      <a:pt x="363867" y="260781"/>
                    </a:lnTo>
                    <a:lnTo>
                      <a:pt x="395427" y="226402"/>
                    </a:lnTo>
                    <a:lnTo>
                      <a:pt x="429806" y="194830"/>
                    </a:lnTo>
                    <a:lnTo>
                      <a:pt x="466763" y="166268"/>
                    </a:lnTo>
                    <a:lnTo>
                      <a:pt x="506120" y="140881"/>
                    </a:lnTo>
                    <a:lnTo>
                      <a:pt x="547687" y="118872"/>
                    </a:lnTo>
                    <a:lnTo>
                      <a:pt x="591273" y="100444"/>
                    </a:lnTo>
                    <a:lnTo>
                      <a:pt x="636701" y="85775"/>
                    </a:lnTo>
                    <a:lnTo>
                      <a:pt x="683768" y="75057"/>
                    </a:lnTo>
                    <a:lnTo>
                      <a:pt x="732294" y="68478"/>
                    </a:lnTo>
                    <a:lnTo>
                      <a:pt x="782091" y="66243"/>
                    </a:lnTo>
                    <a:lnTo>
                      <a:pt x="831888" y="68478"/>
                    </a:lnTo>
                    <a:lnTo>
                      <a:pt x="880414" y="75057"/>
                    </a:lnTo>
                    <a:lnTo>
                      <a:pt x="927481" y="85775"/>
                    </a:lnTo>
                    <a:lnTo>
                      <a:pt x="972896" y="100444"/>
                    </a:lnTo>
                    <a:lnTo>
                      <a:pt x="1016495" y="118872"/>
                    </a:lnTo>
                    <a:lnTo>
                      <a:pt x="1058062" y="140881"/>
                    </a:lnTo>
                    <a:lnTo>
                      <a:pt x="1097419" y="166268"/>
                    </a:lnTo>
                    <a:lnTo>
                      <a:pt x="1134376" y="194830"/>
                    </a:lnTo>
                    <a:lnTo>
                      <a:pt x="1168742" y="226402"/>
                    </a:lnTo>
                    <a:lnTo>
                      <a:pt x="1200315" y="260781"/>
                    </a:lnTo>
                    <a:lnTo>
                      <a:pt x="1228890" y="297738"/>
                    </a:lnTo>
                    <a:lnTo>
                      <a:pt x="1254277" y="337096"/>
                    </a:lnTo>
                    <a:lnTo>
                      <a:pt x="1276273" y="378663"/>
                    </a:lnTo>
                    <a:lnTo>
                      <a:pt x="1294714" y="422249"/>
                    </a:lnTo>
                    <a:lnTo>
                      <a:pt x="1309382" y="467677"/>
                    </a:lnTo>
                    <a:lnTo>
                      <a:pt x="1320101" y="514743"/>
                    </a:lnTo>
                    <a:lnTo>
                      <a:pt x="1326603" y="562800"/>
                    </a:lnTo>
                    <a:lnTo>
                      <a:pt x="1328915" y="613067"/>
                    </a:lnTo>
                    <a:lnTo>
                      <a:pt x="1328915" y="336016"/>
                    </a:lnTo>
                    <a:lnTo>
                      <a:pt x="1303274" y="290106"/>
                    </a:lnTo>
                    <a:lnTo>
                      <a:pt x="1276845" y="250964"/>
                    </a:lnTo>
                    <a:lnTo>
                      <a:pt x="1247559" y="214058"/>
                    </a:lnTo>
                    <a:lnTo>
                      <a:pt x="1215580" y="179552"/>
                    </a:lnTo>
                    <a:lnTo>
                      <a:pt x="1181087" y="147586"/>
                    </a:lnTo>
                    <a:lnTo>
                      <a:pt x="1144181" y="118300"/>
                    </a:lnTo>
                    <a:lnTo>
                      <a:pt x="1105052" y="91871"/>
                    </a:lnTo>
                    <a:lnTo>
                      <a:pt x="1063904" y="68478"/>
                    </a:lnTo>
                    <a:lnTo>
                      <a:pt x="1020724" y="48183"/>
                    </a:lnTo>
                    <a:lnTo>
                      <a:pt x="975842" y="31267"/>
                    </a:lnTo>
                    <a:lnTo>
                      <a:pt x="929386" y="17818"/>
                    </a:lnTo>
                    <a:lnTo>
                      <a:pt x="881507" y="8026"/>
                    </a:lnTo>
                    <a:lnTo>
                      <a:pt x="832345" y="2032"/>
                    </a:lnTo>
                    <a:lnTo>
                      <a:pt x="782091" y="0"/>
                    </a:lnTo>
                    <a:lnTo>
                      <a:pt x="731837" y="2032"/>
                    </a:lnTo>
                    <a:lnTo>
                      <a:pt x="682675" y="8026"/>
                    </a:lnTo>
                    <a:lnTo>
                      <a:pt x="634784" y="17818"/>
                    </a:lnTo>
                    <a:lnTo>
                      <a:pt x="588327" y="31267"/>
                    </a:lnTo>
                    <a:lnTo>
                      <a:pt x="543458" y="48183"/>
                    </a:lnTo>
                    <a:lnTo>
                      <a:pt x="500278" y="68478"/>
                    </a:lnTo>
                    <a:lnTo>
                      <a:pt x="459130" y="91871"/>
                    </a:lnTo>
                    <a:lnTo>
                      <a:pt x="420001" y="118300"/>
                    </a:lnTo>
                    <a:lnTo>
                      <a:pt x="383095" y="147586"/>
                    </a:lnTo>
                    <a:lnTo>
                      <a:pt x="348589" y="179552"/>
                    </a:lnTo>
                    <a:lnTo>
                      <a:pt x="316623" y="214058"/>
                    </a:lnTo>
                    <a:lnTo>
                      <a:pt x="287337" y="250964"/>
                    </a:lnTo>
                    <a:lnTo>
                      <a:pt x="260896" y="290106"/>
                    </a:lnTo>
                    <a:lnTo>
                      <a:pt x="237477" y="331304"/>
                    </a:lnTo>
                    <a:lnTo>
                      <a:pt x="217220" y="374434"/>
                    </a:lnTo>
                    <a:lnTo>
                      <a:pt x="203454" y="410895"/>
                    </a:lnTo>
                    <a:lnTo>
                      <a:pt x="202107" y="410870"/>
                    </a:lnTo>
                    <a:lnTo>
                      <a:pt x="184150" y="412686"/>
                    </a:lnTo>
                    <a:lnTo>
                      <a:pt x="184150" y="478929"/>
                    </a:lnTo>
                    <a:lnTo>
                      <a:pt x="177050" y="513651"/>
                    </a:lnTo>
                    <a:lnTo>
                      <a:pt x="171056" y="562800"/>
                    </a:lnTo>
                    <a:lnTo>
                      <a:pt x="169024" y="613067"/>
                    </a:lnTo>
                    <a:lnTo>
                      <a:pt x="171043" y="662863"/>
                    </a:lnTo>
                    <a:lnTo>
                      <a:pt x="171056" y="663321"/>
                    </a:lnTo>
                    <a:lnTo>
                      <a:pt x="177050" y="712470"/>
                    </a:lnTo>
                    <a:lnTo>
                      <a:pt x="184150" y="747229"/>
                    </a:lnTo>
                    <a:lnTo>
                      <a:pt x="174688" y="746277"/>
                    </a:lnTo>
                    <a:lnTo>
                      <a:pt x="126161" y="725843"/>
                    </a:lnTo>
                    <a:lnTo>
                      <a:pt x="89420" y="689076"/>
                    </a:lnTo>
                    <a:lnTo>
                      <a:pt x="68999" y="640473"/>
                    </a:lnTo>
                    <a:lnTo>
                      <a:pt x="66230" y="612978"/>
                    </a:lnTo>
                    <a:lnTo>
                      <a:pt x="68999" y="585558"/>
                    </a:lnTo>
                    <a:lnTo>
                      <a:pt x="89420" y="537032"/>
                    </a:lnTo>
                    <a:lnTo>
                      <a:pt x="126161" y="500291"/>
                    </a:lnTo>
                    <a:lnTo>
                      <a:pt x="174688" y="479869"/>
                    </a:lnTo>
                    <a:lnTo>
                      <a:pt x="184150" y="478929"/>
                    </a:lnTo>
                    <a:lnTo>
                      <a:pt x="184150" y="412686"/>
                    </a:lnTo>
                    <a:lnTo>
                      <a:pt x="123431" y="426770"/>
                    </a:lnTo>
                    <a:lnTo>
                      <a:pt x="89065" y="445401"/>
                    </a:lnTo>
                    <a:lnTo>
                      <a:pt x="59182" y="470065"/>
                    </a:lnTo>
                    <a:lnTo>
                      <a:pt x="34531" y="499935"/>
                    </a:lnTo>
                    <a:lnTo>
                      <a:pt x="15887" y="534301"/>
                    </a:lnTo>
                    <a:lnTo>
                      <a:pt x="4102" y="572274"/>
                    </a:lnTo>
                    <a:lnTo>
                      <a:pt x="0" y="612978"/>
                    </a:lnTo>
                    <a:lnTo>
                      <a:pt x="4102" y="653745"/>
                    </a:lnTo>
                    <a:lnTo>
                      <a:pt x="15887" y="691756"/>
                    </a:lnTo>
                    <a:lnTo>
                      <a:pt x="34518" y="726147"/>
                    </a:lnTo>
                    <a:lnTo>
                      <a:pt x="59182" y="756056"/>
                    </a:lnTo>
                    <a:lnTo>
                      <a:pt x="89065" y="780732"/>
                    </a:lnTo>
                    <a:lnTo>
                      <a:pt x="123418" y="799376"/>
                    </a:lnTo>
                    <a:lnTo>
                      <a:pt x="161391" y="811161"/>
                    </a:lnTo>
                    <a:lnTo>
                      <a:pt x="202107" y="815263"/>
                    </a:lnTo>
                    <a:lnTo>
                      <a:pt x="203466" y="815251"/>
                    </a:lnTo>
                    <a:lnTo>
                      <a:pt x="217220" y="851687"/>
                    </a:lnTo>
                    <a:lnTo>
                      <a:pt x="237477" y="894816"/>
                    </a:lnTo>
                    <a:lnTo>
                      <a:pt x="260896" y="936015"/>
                    </a:lnTo>
                    <a:lnTo>
                      <a:pt x="287337" y="975156"/>
                    </a:lnTo>
                    <a:lnTo>
                      <a:pt x="316623" y="1012050"/>
                    </a:lnTo>
                    <a:lnTo>
                      <a:pt x="348589" y="1046556"/>
                    </a:lnTo>
                    <a:lnTo>
                      <a:pt x="383095" y="1078534"/>
                    </a:lnTo>
                    <a:lnTo>
                      <a:pt x="420001" y="1107821"/>
                    </a:lnTo>
                    <a:lnTo>
                      <a:pt x="459130" y="1134249"/>
                    </a:lnTo>
                    <a:lnTo>
                      <a:pt x="500341" y="1157681"/>
                    </a:lnTo>
                    <a:lnTo>
                      <a:pt x="543458" y="1177937"/>
                    </a:lnTo>
                    <a:lnTo>
                      <a:pt x="588327" y="1194866"/>
                    </a:lnTo>
                    <a:lnTo>
                      <a:pt x="634784" y="1208303"/>
                    </a:lnTo>
                    <a:lnTo>
                      <a:pt x="682675" y="1218107"/>
                    </a:lnTo>
                    <a:lnTo>
                      <a:pt x="731837" y="1224089"/>
                    </a:lnTo>
                    <a:lnTo>
                      <a:pt x="782091" y="1226121"/>
                    </a:lnTo>
                    <a:lnTo>
                      <a:pt x="832345" y="1224089"/>
                    </a:lnTo>
                    <a:lnTo>
                      <a:pt x="881507" y="1218107"/>
                    </a:lnTo>
                    <a:lnTo>
                      <a:pt x="929386" y="1208303"/>
                    </a:lnTo>
                    <a:lnTo>
                      <a:pt x="975842" y="1194866"/>
                    </a:lnTo>
                    <a:lnTo>
                      <a:pt x="1020724" y="1177937"/>
                    </a:lnTo>
                    <a:lnTo>
                      <a:pt x="1059141" y="1159878"/>
                    </a:lnTo>
                    <a:lnTo>
                      <a:pt x="1063840" y="1157681"/>
                    </a:lnTo>
                    <a:lnTo>
                      <a:pt x="1105052" y="1134249"/>
                    </a:lnTo>
                    <a:lnTo>
                      <a:pt x="1144181" y="1107821"/>
                    </a:lnTo>
                    <a:lnTo>
                      <a:pt x="1181087" y="1078534"/>
                    </a:lnTo>
                    <a:lnTo>
                      <a:pt x="1215580" y="1046556"/>
                    </a:lnTo>
                    <a:lnTo>
                      <a:pt x="1247559" y="1012050"/>
                    </a:lnTo>
                    <a:lnTo>
                      <a:pt x="1276845" y="975156"/>
                    </a:lnTo>
                    <a:lnTo>
                      <a:pt x="1303274" y="936015"/>
                    </a:lnTo>
                    <a:lnTo>
                      <a:pt x="1326705" y="894816"/>
                    </a:lnTo>
                    <a:lnTo>
                      <a:pt x="1346962" y="851687"/>
                    </a:lnTo>
                    <a:lnTo>
                      <a:pt x="1363891" y="806818"/>
                    </a:lnTo>
                    <a:lnTo>
                      <a:pt x="1377327" y="760361"/>
                    </a:lnTo>
                    <a:lnTo>
                      <a:pt x="1387132" y="712470"/>
                    </a:lnTo>
                    <a:lnTo>
                      <a:pt x="1393126" y="663321"/>
                    </a:lnTo>
                    <a:lnTo>
                      <a:pt x="1395145" y="613067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7" name="object 18">
              <a:extLst>
                <a:ext uri="{FF2B5EF4-FFF2-40B4-BE49-F238E27FC236}">
                  <a16:creationId xmlns:a16="http://schemas.microsoft.com/office/drawing/2014/main" id="{2A64D79C-853E-4248-A6AA-A239DB644AA4}"/>
                </a:ext>
              </a:extLst>
            </p:cNvPr>
            <p:cNvSpPr/>
            <p:nvPr/>
          </p:nvSpPr>
          <p:spPr>
            <a:xfrm>
              <a:off x="14806676" y="6724173"/>
              <a:ext cx="564515" cy="465455"/>
            </a:xfrm>
            <a:custGeom>
              <a:avLst/>
              <a:gdLst/>
              <a:ahLst/>
              <a:cxnLst/>
              <a:rect l="l" t="t" r="r" b="b"/>
              <a:pathLst>
                <a:path w="564515" h="465454">
                  <a:moveTo>
                    <a:pt x="564222" y="33121"/>
                  </a:moveTo>
                  <a:lnTo>
                    <a:pt x="561619" y="20231"/>
                  </a:lnTo>
                  <a:lnTo>
                    <a:pt x="554520" y="9702"/>
                  </a:lnTo>
                  <a:lnTo>
                    <a:pt x="543991" y="2603"/>
                  </a:lnTo>
                  <a:lnTo>
                    <a:pt x="531101" y="0"/>
                  </a:lnTo>
                  <a:lnTo>
                    <a:pt x="518210" y="2603"/>
                  </a:lnTo>
                  <a:lnTo>
                    <a:pt x="507682" y="9702"/>
                  </a:lnTo>
                  <a:lnTo>
                    <a:pt x="500583" y="20231"/>
                  </a:lnTo>
                  <a:lnTo>
                    <a:pt x="497979" y="33121"/>
                  </a:lnTo>
                  <a:lnTo>
                    <a:pt x="497979" y="398640"/>
                  </a:lnTo>
                  <a:lnTo>
                    <a:pt x="33121" y="398640"/>
                  </a:lnTo>
                  <a:lnTo>
                    <a:pt x="20231" y="401243"/>
                  </a:lnTo>
                  <a:lnTo>
                    <a:pt x="9702" y="408343"/>
                  </a:lnTo>
                  <a:lnTo>
                    <a:pt x="2603" y="418858"/>
                  </a:lnTo>
                  <a:lnTo>
                    <a:pt x="0" y="431761"/>
                  </a:lnTo>
                  <a:lnTo>
                    <a:pt x="2603" y="444652"/>
                  </a:lnTo>
                  <a:lnTo>
                    <a:pt x="9702" y="455180"/>
                  </a:lnTo>
                  <a:lnTo>
                    <a:pt x="20231" y="462280"/>
                  </a:lnTo>
                  <a:lnTo>
                    <a:pt x="33121" y="464870"/>
                  </a:lnTo>
                  <a:lnTo>
                    <a:pt x="531101" y="464870"/>
                  </a:lnTo>
                  <a:lnTo>
                    <a:pt x="543991" y="462280"/>
                  </a:lnTo>
                  <a:lnTo>
                    <a:pt x="554520" y="455180"/>
                  </a:lnTo>
                  <a:lnTo>
                    <a:pt x="561619" y="444652"/>
                  </a:lnTo>
                  <a:lnTo>
                    <a:pt x="564222" y="431761"/>
                  </a:lnTo>
                  <a:lnTo>
                    <a:pt x="564222" y="33121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8" name="object 19">
              <a:extLst>
                <a:ext uri="{FF2B5EF4-FFF2-40B4-BE49-F238E27FC236}">
                  <a16:creationId xmlns:a16="http://schemas.microsoft.com/office/drawing/2014/main" id="{2CAD9B6F-8AF1-42D6-B5D1-3673ACEC3840}"/>
                </a:ext>
              </a:extLst>
            </p:cNvPr>
            <p:cNvGrpSpPr/>
            <p:nvPr/>
          </p:nvGrpSpPr>
          <p:grpSpPr>
            <a:xfrm>
              <a:off x="14757773" y="4848211"/>
              <a:ext cx="1160145" cy="1544955"/>
              <a:chOff x="14757773" y="4848211"/>
              <a:chExt cx="1160145" cy="1544955"/>
            </a:xfrm>
          </p:grpSpPr>
          <p:sp>
            <p:nvSpPr>
              <p:cNvPr id="99" name="object 20">
                <a:extLst>
                  <a:ext uri="{FF2B5EF4-FFF2-40B4-BE49-F238E27FC236}">
                    <a16:creationId xmlns:a16="http://schemas.microsoft.com/office/drawing/2014/main" id="{3DDDDE58-1CF5-4939-9AC7-00863081B934}"/>
                  </a:ext>
                </a:extLst>
              </p:cNvPr>
              <p:cNvSpPr/>
              <p:nvPr/>
            </p:nvSpPr>
            <p:spPr>
              <a:xfrm>
                <a:off x="14757768" y="5040458"/>
                <a:ext cx="1160145" cy="1160145"/>
              </a:xfrm>
              <a:custGeom>
                <a:avLst/>
                <a:gdLst/>
                <a:ahLst/>
                <a:cxnLst/>
                <a:rect l="l" t="t" r="r" b="b"/>
                <a:pathLst>
                  <a:path w="1160144" h="1160145">
                    <a:moveTo>
                      <a:pt x="640765" y="35788"/>
                    </a:moveTo>
                    <a:lnTo>
                      <a:pt x="609625" y="787"/>
                    </a:lnTo>
                    <a:lnTo>
                      <a:pt x="580047" y="0"/>
                    </a:lnTo>
                    <a:lnTo>
                      <a:pt x="527278" y="2374"/>
                    </a:lnTo>
                    <a:lnTo>
                      <a:pt x="475805" y="9347"/>
                    </a:lnTo>
                    <a:lnTo>
                      <a:pt x="425869" y="20726"/>
                    </a:lnTo>
                    <a:lnTo>
                      <a:pt x="377659" y="36296"/>
                    </a:lnTo>
                    <a:lnTo>
                      <a:pt x="331381" y="55854"/>
                    </a:lnTo>
                    <a:lnTo>
                      <a:pt x="287261" y="79197"/>
                    </a:lnTo>
                    <a:lnTo>
                      <a:pt x="245503" y="106121"/>
                    </a:lnTo>
                    <a:lnTo>
                      <a:pt x="206298" y="136410"/>
                    </a:lnTo>
                    <a:lnTo>
                      <a:pt x="169887" y="169862"/>
                    </a:lnTo>
                    <a:lnTo>
                      <a:pt x="136423" y="206273"/>
                    </a:lnTo>
                    <a:lnTo>
                      <a:pt x="106133" y="245465"/>
                    </a:lnTo>
                    <a:lnTo>
                      <a:pt x="79209" y="287223"/>
                    </a:lnTo>
                    <a:lnTo>
                      <a:pt x="55854" y="331343"/>
                    </a:lnTo>
                    <a:lnTo>
                      <a:pt x="36296" y="377609"/>
                    </a:lnTo>
                    <a:lnTo>
                      <a:pt x="20726" y="425818"/>
                    </a:lnTo>
                    <a:lnTo>
                      <a:pt x="9347" y="475754"/>
                    </a:lnTo>
                    <a:lnTo>
                      <a:pt x="2362" y="527215"/>
                    </a:lnTo>
                    <a:lnTo>
                      <a:pt x="0" y="579983"/>
                    </a:lnTo>
                    <a:lnTo>
                      <a:pt x="2133" y="630161"/>
                    </a:lnTo>
                    <a:lnTo>
                      <a:pt x="8445" y="679170"/>
                    </a:lnTo>
                    <a:lnTo>
                      <a:pt x="18757" y="726821"/>
                    </a:lnTo>
                    <a:lnTo>
                      <a:pt x="32880" y="772947"/>
                    </a:lnTo>
                    <a:lnTo>
                      <a:pt x="50647" y="817346"/>
                    </a:lnTo>
                    <a:lnTo>
                      <a:pt x="71869" y="859853"/>
                    </a:lnTo>
                    <a:lnTo>
                      <a:pt x="96380" y="900290"/>
                    </a:lnTo>
                    <a:lnTo>
                      <a:pt x="124002" y="938453"/>
                    </a:lnTo>
                    <a:lnTo>
                      <a:pt x="154559" y="974191"/>
                    </a:lnTo>
                    <a:lnTo>
                      <a:pt x="187883" y="1007338"/>
                    </a:lnTo>
                    <a:lnTo>
                      <a:pt x="223786" y="1037717"/>
                    </a:lnTo>
                    <a:lnTo>
                      <a:pt x="262102" y="1065149"/>
                    </a:lnTo>
                    <a:lnTo>
                      <a:pt x="302666" y="1089469"/>
                    </a:lnTo>
                    <a:lnTo>
                      <a:pt x="345300" y="1110475"/>
                    </a:lnTo>
                    <a:lnTo>
                      <a:pt x="389813" y="1128014"/>
                    </a:lnTo>
                    <a:lnTo>
                      <a:pt x="436054" y="1141907"/>
                    </a:lnTo>
                    <a:lnTo>
                      <a:pt x="449199" y="1142568"/>
                    </a:lnTo>
                    <a:lnTo>
                      <a:pt x="461149" y="1138301"/>
                    </a:lnTo>
                    <a:lnTo>
                      <a:pt x="472732" y="1092911"/>
                    </a:lnTo>
                    <a:lnTo>
                      <a:pt x="405803" y="1063409"/>
                    </a:lnTo>
                    <a:lnTo>
                      <a:pt x="361162" y="1044905"/>
                    </a:lnTo>
                    <a:lnTo>
                      <a:pt x="318744" y="1022426"/>
                    </a:lnTo>
                    <a:lnTo>
                      <a:pt x="278790" y="996213"/>
                    </a:lnTo>
                    <a:lnTo>
                      <a:pt x="241541" y="966495"/>
                    </a:lnTo>
                    <a:lnTo>
                      <a:pt x="207213" y="933500"/>
                    </a:lnTo>
                    <a:lnTo>
                      <a:pt x="176060" y="897470"/>
                    </a:lnTo>
                    <a:lnTo>
                      <a:pt x="148310" y="858647"/>
                    </a:lnTo>
                    <a:lnTo>
                      <a:pt x="124193" y="817270"/>
                    </a:lnTo>
                    <a:lnTo>
                      <a:pt x="103949" y="773569"/>
                    </a:lnTo>
                    <a:lnTo>
                      <a:pt x="87795" y="727773"/>
                    </a:lnTo>
                    <a:lnTo>
                      <a:pt x="75971" y="680097"/>
                    </a:lnTo>
                    <a:lnTo>
                      <a:pt x="68707" y="630758"/>
                    </a:lnTo>
                    <a:lnTo>
                      <a:pt x="66243" y="579983"/>
                    </a:lnTo>
                    <a:lnTo>
                      <a:pt x="68897" y="527431"/>
                    </a:lnTo>
                    <a:lnTo>
                      <a:pt x="76669" y="476415"/>
                    </a:lnTo>
                    <a:lnTo>
                      <a:pt x="89331" y="427189"/>
                    </a:lnTo>
                    <a:lnTo>
                      <a:pt x="106603" y="379996"/>
                    </a:lnTo>
                    <a:lnTo>
                      <a:pt x="128231" y="335114"/>
                    </a:lnTo>
                    <a:lnTo>
                      <a:pt x="153962" y="292760"/>
                    </a:lnTo>
                    <a:lnTo>
                      <a:pt x="183553" y="253212"/>
                    </a:lnTo>
                    <a:lnTo>
                      <a:pt x="216725" y="216700"/>
                    </a:lnTo>
                    <a:lnTo>
                      <a:pt x="253238" y="183527"/>
                    </a:lnTo>
                    <a:lnTo>
                      <a:pt x="292798" y="153949"/>
                    </a:lnTo>
                    <a:lnTo>
                      <a:pt x="335153" y="128219"/>
                    </a:lnTo>
                    <a:lnTo>
                      <a:pt x="380047" y="106591"/>
                    </a:lnTo>
                    <a:lnTo>
                      <a:pt x="427240" y="89331"/>
                    </a:lnTo>
                    <a:lnTo>
                      <a:pt x="476465" y="76682"/>
                    </a:lnTo>
                    <a:lnTo>
                      <a:pt x="527481" y="68897"/>
                    </a:lnTo>
                    <a:lnTo>
                      <a:pt x="580047" y="66243"/>
                    </a:lnTo>
                    <a:lnTo>
                      <a:pt x="599465" y="66611"/>
                    </a:lnTo>
                    <a:lnTo>
                      <a:pt x="605777" y="66929"/>
                    </a:lnTo>
                    <a:lnTo>
                      <a:pt x="618782" y="65074"/>
                    </a:lnTo>
                    <a:lnTo>
                      <a:pt x="629716" y="58597"/>
                    </a:lnTo>
                    <a:lnTo>
                      <a:pt x="637413" y="48501"/>
                    </a:lnTo>
                    <a:lnTo>
                      <a:pt x="640765" y="35788"/>
                    </a:lnTo>
                    <a:close/>
                  </a:path>
                  <a:path w="1160144" h="1160145">
                    <a:moveTo>
                      <a:pt x="1160018" y="579983"/>
                    </a:moveTo>
                    <a:lnTo>
                      <a:pt x="1157884" y="529805"/>
                    </a:lnTo>
                    <a:lnTo>
                      <a:pt x="1151572" y="480796"/>
                    </a:lnTo>
                    <a:lnTo>
                      <a:pt x="1141260" y="433146"/>
                    </a:lnTo>
                    <a:lnTo>
                      <a:pt x="1127137" y="387019"/>
                    </a:lnTo>
                    <a:lnTo>
                      <a:pt x="1109370" y="342607"/>
                    </a:lnTo>
                    <a:lnTo>
                      <a:pt x="1088136" y="300101"/>
                    </a:lnTo>
                    <a:lnTo>
                      <a:pt x="1063612" y="259664"/>
                    </a:lnTo>
                    <a:lnTo>
                      <a:pt x="1035977" y="221500"/>
                    </a:lnTo>
                    <a:lnTo>
                      <a:pt x="1005433" y="185762"/>
                    </a:lnTo>
                    <a:lnTo>
                      <a:pt x="972108" y="152603"/>
                    </a:lnTo>
                    <a:lnTo>
                      <a:pt x="936205" y="122224"/>
                    </a:lnTo>
                    <a:lnTo>
                      <a:pt x="897890" y="94792"/>
                    </a:lnTo>
                    <a:lnTo>
                      <a:pt x="857326" y="70472"/>
                    </a:lnTo>
                    <a:lnTo>
                      <a:pt x="814705" y="49453"/>
                    </a:lnTo>
                    <a:lnTo>
                      <a:pt x="770191" y="31902"/>
                    </a:lnTo>
                    <a:lnTo>
                      <a:pt x="723976" y="17995"/>
                    </a:lnTo>
                    <a:lnTo>
                      <a:pt x="710831" y="17322"/>
                    </a:lnTo>
                    <a:lnTo>
                      <a:pt x="698881" y="21602"/>
                    </a:lnTo>
                    <a:lnTo>
                      <a:pt x="689394" y="30035"/>
                    </a:lnTo>
                    <a:lnTo>
                      <a:pt x="683679" y="41884"/>
                    </a:lnTo>
                    <a:lnTo>
                      <a:pt x="683006" y="55029"/>
                    </a:lnTo>
                    <a:lnTo>
                      <a:pt x="687285" y="66979"/>
                    </a:lnTo>
                    <a:lnTo>
                      <a:pt x="695731" y="76466"/>
                    </a:lnTo>
                    <a:lnTo>
                      <a:pt x="707580" y="82181"/>
                    </a:lnTo>
                    <a:lnTo>
                      <a:pt x="754202" y="96494"/>
                    </a:lnTo>
                    <a:lnTo>
                      <a:pt x="798830" y="115023"/>
                    </a:lnTo>
                    <a:lnTo>
                      <a:pt x="841248" y="137502"/>
                    </a:lnTo>
                    <a:lnTo>
                      <a:pt x="881189" y="163728"/>
                    </a:lnTo>
                    <a:lnTo>
                      <a:pt x="918451" y="193459"/>
                    </a:lnTo>
                    <a:lnTo>
                      <a:pt x="952779" y="226453"/>
                    </a:lnTo>
                    <a:lnTo>
                      <a:pt x="983945" y="262483"/>
                    </a:lnTo>
                    <a:lnTo>
                      <a:pt x="1011694" y="301320"/>
                    </a:lnTo>
                    <a:lnTo>
                      <a:pt x="1035812" y="342696"/>
                    </a:lnTo>
                    <a:lnTo>
                      <a:pt x="1056068" y="386397"/>
                    </a:lnTo>
                    <a:lnTo>
                      <a:pt x="1072222" y="432193"/>
                    </a:lnTo>
                    <a:lnTo>
                      <a:pt x="1084046" y="479882"/>
                    </a:lnTo>
                    <a:lnTo>
                      <a:pt x="1091311" y="529209"/>
                    </a:lnTo>
                    <a:lnTo>
                      <a:pt x="1093787" y="579983"/>
                    </a:lnTo>
                    <a:lnTo>
                      <a:pt x="1091133" y="632536"/>
                    </a:lnTo>
                    <a:lnTo>
                      <a:pt x="1083348" y="683564"/>
                    </a:lnTo>
                    <a:lnTo>
                      <a:pt x="1070698" y="732790"/>
                    </a:lnTo>
                    <a:lnTo>
                      <a:pt x="1053426" y="779970"/>
                    </a:lnTo>
                    <a:lnTo>
                      <a:pt x="1031798" y="824852"/>
                    </a:lnTo>
                    <a:lnTo>
                      <a:pt x="1006055" y="867206"/>
                    </a:lnTo>
                    <a:lnTo>
                      <a:pt x="976477" y="906754"/>
                    </a:lnTo>
                    <a:lnTo>
                      <a:pt x="943305" y="943267"/>
                    </a:lnTo>
                    <a:lnTo>
                      <a:pt x="906792" y="976439"/>
                    </a:lnTo>
                    <a:lnTo>
                      <a:pt x="867232" y="1006017"/>
                    </a:lnTo>
                    <a:lnTo>
                      <a:pt x="824890" y="1031748"/>
                    </a:lnTo>
                    <a:lnTo>
                      <a:pt x="779995" y="1053376"/>
                    </a:lnTo>
                    <a:lnTo>
                      <a:pt x="732815" y="1070635"/>
                    </a:lnTo>
                    <a:lnTo>
                      <a:pt x="683590" y="1083284"/>
                    </a:lnTo>
                    <a:lnTo>
                      <a:pt x="632587" y="1091069"/>
                    </a:lnTo>
                    <a:lnTo>
                      <a:pt x="580034" y="1093724"/>
                    </a:lnTo>
                    <a:lnTo>
                      <a:pt x="560514" y="1093355"/>
                    </a:lnTo>
                    <a:lnTo>
                      <a:pt x="554177" y="1093050"/>
                    </a:lnTo>
                    <a:lnTo>
                      <a:pt x="541159" y="1094905"/>
                    </a:lnTo>
                    <a:lnTo>
                      <a:pt x="530237" y="1101382"/>
                    </a:lnTo>
                    <a:lnTo>
                      <a:pt x="522541" y="1111478"/>
                    </a:lnTo>
                    <a:lnTo>
                      <a:pt x="519188" y="1124204"/>
                    </a:lnTo>
                    <a:lnTo>
                      <a:pt x="521042" y="1137221"/>
                    </a:lnTo>
                    <a:lnTo>
                      <a:pt x="565264" y="1159789"/>
                    </a:lnTo>
                    <a:lnTo>
                      <a:pt x="580034" y="1159967"/>
                    </a:lnTo>
                    <a:lnTo>
                      <a:pt x="632802" y="1157605"/>
                    </a:lnTo>
                    <a:lnTo>
                      <a:pt x="684250" y="1150620"/>
                    </a:lnTo>
                    <a:lnTo>
                      <a:pt x="734187" y="1139253"/>
                    </a:lnTo>
                    <a:lnTo>
                      <a:pt x="782396" y="1123670"/>
                    </a:lnTo>
                    <a:lnTo>
                      <a:pt x="828662" y="1104112"/>
                    </a:lnTo>
                    <a:lnTo>
                      <a:pt x="872769" y="1080770"/>
                    </a:lnTo>
                    <a:lnTo>
                      <a:pt x="914539" y="1053846"/>
                    </a:lnTo>
                    <a:lnTo>
                      <a:pt x="953731" y="1023556"/>
                    </a:lnTo>
                    <a:lnTo>
                      <a:pt x="990142" y="990104"/>
                    </a:lnTo>
                    <a:lnTo>
                      <a:pt x="1023594" y="953693"/>
                    </a:lnTo>
                    <a:lnTo>
                      <a:pt x="1053896" y="914514"/>
                    </a:lnTo>
                    <a:lnTo>
                      <a:pt x="1080820" y="872756"/>
                    </a:lnTo>
                    <a:lnTo>
                      <a:pt x="1104163" y="828636"/>
                    </a:lnTo>
                    <a:lnTo>
                      <a:pt x="1123721" y="782370"/>
                    </a:lnTo>
                    <a:lnTo>
                      <a:pt x="1139304" y="734148"/>
                    </a:lnTo>
                    <a:lnTo>
                      <a:pt x="1150683" y="684212"/>
                    </a:lnTo>
                    <a:lnTo>
                      <a:pt x="1157655" y="632752"/>
                    </a:lnTo>
                    <a:lnTo>
                      <a:pt x="1160018" y="579983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0" name="object 21">
                <a:extLst>
                  <a:ext uri="{FF2B5EF4-FFF2-40B4-BE49-F238E27FC236}">
                    <a16:creationId xmlns:a16="http://schemas.microsoft.com/office/drawing/2014/main" id="{23F78DE3-C526-4D14-B96E-22AE9F37AB55}"/>
                  </a:ext>
                </a:extLst>
              </p:cNvPr>
              <p:cNvSpPr/>
              <p:nvPr/>
            </p:nvSpPr>
            <p:spPr>
              <a:xfrm>
                <a:off x="14942121" y="4881331"/>
                <a:ext cx="791845" cy="1478280"/>
              </a:xfrm>
              <a:custGeom>
                <a:avLst/>
                <a:gdLst/>
                <a:ahLst/>
                <a:cxnLst/>
                <a:rect l="l" t="t" r="r" b="b"/>
                <a:pathLst>
                  <a:path w="791844" h="1478279">
                    <a:moveTo>
                      <a:pt x="552538" y="0"/>
                    </a:moveTo>
                    <a:lnTo>
                      <a:pt x="0" y="825409"/>
                    </a:lnTo>
                    <a:lnTo>
                      <a:pt x="304723" y="825409"/>
                    </a:lnTo>
                    <a:lnTo>
                      <a:pt x="238725" y="1478206"/>
                    </a:lnTo>
                    <a:lnTo>
                      <a:pt x="791337" y="652734"/>
                    </a:lnTo>
                    <a:lnTo>
                      <a:pt x="486602" y="652734"/>
                    </a:lnTo>
                    <a:lnTo>
                      <a:pt x="55253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1" name="object 22">
                <a:extLst>
                  <a:ext uri="{FF2B5EF4-FFF2-40B4-BE49-F238E27FC236}">
                    <a16:creationId xmlns:a16="http://schemas.microsoft.com/office/drawing/2014/main" id="{DAC75140-E7F4-4BF3-9A39-7BE9A702CECF}"/>
                  </a:ext>
                </a:extLst>
              </p:cNvPr>
              <p:cNvSpPr/>
              <p:nvPr/>
            </p:nvSpPr>
            <p:spPr>
              <a:xfrm>
                <a:off x="14909026" y="4848211"/>
                <a:ext cx="857885" cy="1544955"/>
              </a:xfrm>
              <a:custGeom>
                <a:avLst/>
                <a:gdLst/>
                <a:ahLst/>
                <a:cxnLst/>
                <a:rect l="l" t="t" r="r" b="b"/>
                <a:pathLst>
                  <a:path w="857884" h="1544954">
                    <a:moveTo>
                      <a:pt x="304867" y="855200"/>
                    </a:moveTo>
                    <a:lnTo>
                      <a:pt x="238869" y="1507986"/>
                    </a:lnTo>
                    <a:lnTo>
                      <a:pt x="239609" y="1519038"/>
                    </a:lnTo>
                    <a:lnTo>
                      <a:pt x="243801" y="1528983"/>
                    </a:lnTo>
                    <a:lnTo>
                      <a:pt x="250961" y="1537056"/>
                    </a:lnTo>
                    <a:lnTo>
                      <a:pt x="260607" y="1542488"/>
                    </a:lnTo>
                    <a:lnTo>
                      <a:pt x="271504" y="1544448"/>
                    </a:lnTo>
                    <a:lnTo>
                      <a:pt x="282168" y="1542789"/>
                    </a:lnTo>
                    <a:lnTo>
                      <a:pt x="291733" y="1537797"/>
                    </a:lnTo>
                    <a:lnTo>
                      <a:pt x="299339" y="1529755"/>
                    </a:lnTo>
                    <a:lnTo>
                      <a:pt x="244293" y="1492898"/>
                    </a:lnTo>
                    <a:lnTo>
                      <a:pt x="318123" y="1382613"/>
                    </a:lnTo>
                    <a:lnTo>
                      <a:pt x="367758" y="891649"/>
                    </a:lnTo>
                    <a:lnTo>
                      <a:pt x="337819" y="891649"/>
                    </a:lnTo>
                    <a:lnTo>
                      <a:pt x="337819" y="858530"/>
                    </a:lnTo>
                    <a:lnTo>
                      <a:pt x="304867" y="855200"/>
                    </a:lnTo>
                    <a:close/>
                  </a:path>
                  <a:path w="857884" h="1544954">
                    <a:moveTo>
                      <a:pt x="271821" y="1511327"/>
                    </a:moveTo>
                    <a:lnTo>
                      <a:pt x="299339" y="1529755"/>
                    </a:lnTo>
                    <a:lnTo>
                      <a:pt x="309440" y="1514667"/>
                    </a:lnTo>
                    <a:lnTo>
                      <a:pt x="304773" y="1514667"/>
                    </a:lnTo>
                    <a:lnTo>
                      <a:pt x="271821" y="1511327"/>
                    </a:lnTo>
                    <a:close/>
                  </a:path>
                  <a:path w="857884" h="1544954">
                    <a:moveTo>
                      <a:pt x="318123" y="1382613"/>
                    </a:moveTo>
                    <a:lnTo>
                      <a:pt x="244293" y="1492898"/>
                    </a:lnTo>
                    <a:lnTo>
                      <a:pt x="271821" y="1511327"/>
                    </a:lnTo>
                    <a:lnTo>
                      <a:pt x="304773" y="1514667"/>
                    </a:lnTo>
                    <a:lnTo>
                      <a:pt x="318123" y="1382613"/>
                    </a:lnTo>
                    <a:close/>
                  </a:path>
                  <a:path w="857884" h="1544954">
                    <a:moveTo>
                      <a:pt x="796905" y="667426"/>
                    </a:moveTo>
                    <a:lnTo>
                      <a:pt x="318123" y="1382613"/>
                    </a:lnTo>
                    <a:lnTo>
                      <a:pt x="304773" y="1514667"/>
                    </a:lnTo>
                    <a:lnTo>
                      <a:pt x="309440" y="1514667"/>
                    </a:lnTo>
                    <a:lnTo>
                      <a:pt x="842115" y="718974"/>
                    </a:lnTo>
                    <a:lnTo>
                      <a:pt x="824433" y="718974"/>
                    </a:lnTo>
                    <a:lnTo>
                      <a:pt x="824433" y="685854"/>
                    </a:lnTo>
                    <a:lnTo>
                      <a:pt x="796905" y="667426"/>
                    </a:lnTo>
                    <a:close/>
                  </a:path>
                  <a:path w="857884" h="1544954">
                    <a:moveTo>
                      <a:pt x="585941" y="0"/>
                    </a:moveTo>
                    <a:lnTo>
                      <a:pt x="5567" y="840101"/>
                    </a:lnTo>
                    <a:lnTo>
                      <a:pt x="0" y="856879"/>
                    </a:lnTo>
                    <a:lnTo>
                      <a:pt x="744" y="865679"/>
                    </a:lnTo>
                    <a:lnTo>
                      <a:pt x="33095" y="891649"/>
                    </a:lnTo>
                    <a:lnTo>
                      <a:pt x="301182" y="891649"/>
                    </a:lnTo>
                    <a:lnTo>
                      <a:pt x="302668" y="876948"/>
                    </a:lnTo>
                    <a:lnTo>
                      <a:pt x="60613" y="876948"/>
                    </a:lnTo>
                    <a:lnTo>
                      <a:pt x="33095" y="858530"/>
                    </a:lnTo>
                    <a:lnTo>
                      <a:pt x="33095" y="825400"/>
                    </a:lnTo>
                    <a:lnTo>
                      <a:pt x="95120" y="825400"/>
                    </a:lnTo>
                    <a:lnTo>
                      <a:pt x="539347" y="161800"/>
                    </a:lnTo>
                    <a:lnTo>
                      <a:pt x="552682" y="29791"/>
                    </a:lnTo>
                    <a:lnTo>
                      <a:pt x="618138" y="29791"/>
                    </a:lnTo>
                    <a:lnTo>
                      <a:pt x="617844" y="25405"/>
                    </a:lnTo>
                    <a:lnTo>
                      <a:pt x="613648" y="15463"/>
                    </a:lnTo>
                    <a:lnTo>
                      <a:pt x="606485" y="7391"/>
                    </a:lnTo>
                    <a:lnTo>
                      <a:pt x="596837" y="1959"/>
                    </a:lnTo>
                    <a:lnTo>
                      <a:pt x="585941" y="0"/>
                    </a:lnTo>
                    <a:close/>
                  </a:path>
                  <a:path w="857884" h="1544954">
                    <a:moveTo>
                      <a:pt x="370736" y="855200"/>
                    </a:moveTo>
                    <a:lnTo>
                      <a:pt x="304867" y="855200"/>
                    </a:lnTo>
                    <a:lnTo>
                      <a:pt x="337819" y="858530"/>
                    </a:lnTo>
                    <a:lnTo>
                      <a:pt x="337819" y="891649"/>
                    </a:lnTo>
                    <a:lnTo>
                      <a:pt x="367758" y="891649"/>
                    </a:lnTo>
                    <a:lnTo>
                      <a:pt x="370771" y="861849"/>
                    </a:lnTo>
                    <a:lnTo>
                      <a:pt x="370736" y="855200"/>
                    </a:lnTo>
                    <a:close/>
                  </a:path>
                  <a:path w="857884" h="1544954">
                    <a:moveTo>
                      <a:pt x="95120" y="825400"/>
                    </a:moveTo>
                    <a:lnTo>
                      <a:pt x="33095" y="825400"/>
                    </a:lnTo>
                    <a:lnTo>
                      <a:pt x="33095" y="858530"/>
                    </a:lnTo>
                    <a:lnTo>
                      <a:pt x="60613" y="876948"/>
                    </a:lnTo>
                    <a:lnTo>
                      <a:pt x="95120" y="825400"/>
                    </a:lnTo>
                    <a:close/>
                  </a:path>
                  <a:path w="857884" h="1544954">
                    <a:moveTo>
                      <a:pt x="337819" y="825400"/>
                    </a:moveTo>
                    <a:lnTo>
                      <a:pt x="95120" y="825400"/>
                    </a:lnTo>
                    <a:lnTo>
                      <a:pt x="60613" y="876948"/>
                    </a:lnTo>
                    <a:lnTo>
                      <a:pt x="302668" y="876948"/>
                    </a:lnTo>
                    <a:lnTo>
                      <a:pt x="304867" y="855200"/>
                    </a:lnTo>
                    <a:lnTo>
                      <a:pt x="370736" y="855200"/>
                    </a:lnTo>
                    <a:lnTo>
                      <a:pt x="344717" y="826130"/>
                    </a:lnTo>
                    <a:lnTo>
                      <a:pt x="337819" y="825400"/>
                    </a:lnTo>
                    <a:close/>
                  </a:path>
                  <a:path w="857884" h="1544954">
                    <a:moveTo>
                      <a:pt x="618138" y="29791"/>
                    </a:moveTo>
                    <a:lnTo>
                      <a:pt x="552682" y="29791"/>
                    </a:lnTo>
                    <a:lnTo>
                      <a:pt x="585634" y="33120"/>
                    </a:lnTo>
                    <a:lnTo>
                      <a:pt x="613151" y="51549"/>
                    </a:lnTo>
                    <a:lnTo>
                      <a:pt x="539347" y="161800"/>
                    </a:lnTo>
                    <a:lnTo>
                      <a:pt x="486746" y="682525"/>
                    </a:lnTo>
                    <a:lnTo>
                      <a:pt x="486783" y="689463"/>
                    </a:lnTo>
                    <a:lnTo>
                      <a:pt x="512802" y="718244"/>
                    </a:lnTo>
                    <a:lnTo>
                      <a:pt x="519698" y="718974"/>
                    </a:lnTo>
                    <a:lnTo>
                      <a:pt x="762396" y="718974"/>
                    </a:lnTo>
                    <a:lnTo>
                      <a:pt x="782338" y="689184"/>
                    </a:lnTo>
                    <a:lnTo>
                      <a:pt x="552650" y="689184"/>
                    </a:lnTo>
                    <a:lnTo>
                      <a:pt x="519698" y="685854"/>
                    </a:lnTo>
                    <a:lnTo>
                      <a:pt x="519698" y="652735"/>
                    </a:lnTo>
                    <a:lnTo>
                      <a:pt x="556332" y="652735"/>
                    </a:lnTo>
                    <a:lnTo>
                      <a:pt x="618585" y="36450"/>
                    </a:lnTo>
                    <a:lnTo>
                      <a:pt x="618138" y="29791"/>
                    </a:lnTo>
                    <a:close/>
                  </a:path>
                  <a:path w="857884" h="1544954">
                    <a:moveTo>
                      <a:pt x="851602" y="667426"/>
                    </a:moveTo>
                    <a:lnTo>
                      <a:pt x="796905" y="667426"/>
                    </a:lnTo>
                    <a:lnTo>
                      <a:pt x="824433" y="685854"/>
                    </a:lnTo>
                    <a:lnTo>
                      <a:pt x="824433" y="718974"/>
                    </a:lnTo>
                    <a:lnTo>
                      <a:pt x="842115" y="718974"/>
                    </a:lnTo>
                    <a:lnTo>
                      <a:pt x="851950" y="704283"/>
                    </a:lnTo>
                    <a:lnTo>
                      <a:pt x="855902" y="696189"/>
                    </a:lnTo>
                    <a:lnTo>
                      <a:pt x="857518" y="687504"/>
                    </a:lnTo>
                    <a:lnTo>
                      <a:pt x="856774" y="678701"/>
                    </a:lnTo>
                    <a:lnTo>
                      <a:pt x="853646" y="670253"/>
                    </a:lnTo>
                    <a:lnTo>
                      <a:pt x="851602" y="667426"/>
                    </a:lnTo>
                    <a:close/>
                  </a:path>
                  <a:path w="857884" h="1544954">
                    <a:moveTo>
                      <a:pt x="556332" y="652735"/>
                    </a:moveTo>
                    <a:lnTo>
                      <a:pt x="519698" y="652735"/>
                    </a:lnTo>
                    <a:lnTo>
                      <a:pt x="519698" y="685854"/>
                    </a:lnTo>
                    <a:lnTo>
                      <a:pt x="552650" y="689184"/>
                    </a:lnTo>
                    <a:lnTo>
                      <a:pt x="556209" y="653953"/>
                    </a:lnTo>
                    <a:lnTo>
                      <a:pt x="556332" y="652735"/>
                    </a:lnTo>
                    <a:close/>
                  </a:path>
                  <a:path w="857884" h="1544954">
                    <a:moveTo>
                      <a:pt x="824433" y="652735"/>
                    </a:moveTo>
                    <a:lnTo>
                      <a:pt x="556332" y="652735"/>
                    </a:lnTo>
                    <a:lnTo>
                      <a:pt x="552650" y="689184"/>
                    </a:lnTo>
                    <a:lnTo>
                      <a:pt x="782338" y="689184"/>
                    </a:lnTo>
                    <a:lnTo>
                      <a:pt x="796905" y="667426"/>
                    </a:lnTo>
                    <a:lnTo>
                      <a:pt x="851602" y="667426"/>
                    </a:lnTo>
                    <a:lnTo>
                      <a:pt x="848370" y="662957"/>
                    </a:lnTo>
                    <a:lnTo>
                      <a:pt x="841470" y="657442"/>
                    </a:lnTo>
                    <a:lnTo>
                      <a:pt x="833354" y="653953"/>
                    </a:lnTo>
                    <a:lnTo>
                      <a:pt x="824433" y="652735"/>
                    </a:lnTo>
                    <a:close/>
                  </a:path>
                  <a:path w="857884" h="1544954">
                    <a:moveTo>
                      <a:pt x="552682" y="29791"/>
                    </a:moveTo>
                    <a:lnTo>
                      <a:pt x="539347" y="161800"/>
                    </a:lnTo>
                    <a:lnTo>
                      <a:pt x="613151" y="51549"/>
                    </a:lnTo>
                    <a:lnTo>
                      <a:pt x="585634" y="33120"/>
                    </a:lnTo>
                    <a:lnTo>
                      <a:pt x="552682" y="29791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9" name="object 23">
              <a:extLst>
                <a:ext uri="{FF2B5EF4-FFF2-40B4-BE49-F238E27FC236}">
                  <a16:creationId xmlns:a16="http://schemas.microsoft.com/office/drawing/2014/main" id="{E7477E53-5460-4D8A-B8F8-73AD0F0F128F}"/>
                </a:ext>
              </a:extLst>
            </p:cNvPr>
            <p:cNvGrpSpPr/>
            <p:nvPr/>
          </p:nvGrpSpPr>
          <p:grpSpPr>
            <a:xfrm>
              <a:off x="2231005" y="8392305"/>
              <a:ext cx="2540635" cy="1055370"/>
              <a:chOff x="2231005" y="8392305"/>
              <a:chExt cx="2540635" cy="1055370"/>
            </a:xfrm>
          </p:grpSpPr>
          <p:sp>
            <p:nvSpPr>
              <p:cNvPr id="91" name="object 24">
                <a:extLst>
                  <a:ext uri="{FF2B5EF4-FFF2-40B4-BE49-F238E27FC236}">
                    <a16:creationId xmlns:a16="http://schemas.microsoft.com/office/drawing/2014/main" id="{D3EA84CB-D33F-422C-80BB-842FEF854109}"/>
                  </a:ext>
                </a:extLst>
              </p:cNvPr>
              <p:cNvSpPr/>
              <p:nvPr/>
            </p:nvSpPr>
            <p:spPr>
              <a:xfrm>
                <a:off x="2264129" y="8425429"/>
                <a:ext cx="1852930" cy="669925"/>
              </a:xfrm>
              <a:custGeom>
                <a:avLst/>
                <a:gdLst/>
                <a:ahLst/>
                <a:cxnLst/>
                <a:rect l="l" t="t" r="r" b="b"/>
                <a:pathLst>
                  <a:path w="1852929" h="669925">
                    <a:moveTo>
                      <a:pt x="1852509" y="0"/>
                    </a:moveTo>
                    <a:lnTo>
                      <a:pt x="0" y="0"/>
                    </a:lnTo>
                    <a:lnTo>
                      <a:pt x="0" y="669801"/>
                    </a:lnTo>
                    <a:lnTo>
                      <a:pt x="1852509" y="669801"/>
                    </a:lnTo>
                    <a:lnTo>
                      <a:pt x="1852509" y="0"/>
                    </a:lnTo>
                    <a:close/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2" name="object 25">
                <a:extLst>
                  <a:ext uri="{FF2B5EF4-FFF2-40B4-BE49-F238E27FC236}">
                    <a16:creationId xmlns:a16="http://schemas.microsoft.com/office/drawing/2014/main" id="{45993440-F596-4D56-B8AE-52467C119DC9}"/>
                  </a:ext>
                </a:extLst>
              </p:cNvPr>
              <p:cNvSpPr/>
              <p:nvPr/>
            </p:nvSpPr>
            <p:spPr>
              <a:xfrm>
                <a:off x="2231005" y="8392305"/>
                <a:ext cx="1918970" cy="736600"/>
              </a:xfrm>
              <a:custGeom>
                <a:avLst/>
                <a:gdLst/>
                <a:ahLst/>
                <a:cxnLst/>
                <a:rect l="l" t="t" r="r" b="b"/>
                <a:pathLst>
                  <a:path w="1918970" h="736600">
                    <a:moveTo>
                      <a:pt x="1894350" y="0"/>
                    </a:moveTo>
                    <a:lnTo>
                      <a:pt x="24397" y="0"/>
                    </a:lnTo>
                    <a:lnTo>
                      <a:pt x="15863" y="3539"/>
                    </a:lnTo>
                    <a:lnTo>
                      <a:pt x="3528" y="15873"/>
                    </a:lnTo>
                    <a:lnTo>
                      <a:pt x="0" y="24397"/>
                    </a:lnTo>
                    <a:lnTo>
                      <a:pt x="0" y="711643"/>
                    </a:lnTo>
                    <a:lnTo>
                      <a:pt x="3528" y="720177"/>
                    </a:lnTo>
                    <a:lnTo>
                      <a:pt x="15863" y="732511"/>
                    </a:lnTo>
                    <a:lnTo>
                      <a:pt x="24397" y="736040"/>
                    </a:lnTo>
                    <a:lnTo>
                      <a:pt x="1894350" y="736040"/>
                    </a:lnTo>
                    <a:lnTo>
                      <a:pt x="1902884" y="732511"/>
                    </a:lnTo>
                    <a:lnTo>
                      <a:pt x="1915219" y="720177"/>
                    </a:lnTo>
                    <a:lnTo>
                      <a:pt x="1918747" y="711643"/>
                    </a:lnTo>
                    <a:lnTo>
                      <a:pt x="1918747" y="702921"/>
                    </a:lnTo>
                    <a:lnTo>
                      <a:pt x="1852509" y="702921"/>
                    </a:lnTo>
                    <a:lnTo>
                      <a:pt x="1852509" y="669801"/>
                    </a:lnTo>
                    <a:lnTo>
                      <a:pt x="66238" y="669801"/>
                    </a:lnTo>
                    <a:lnTo>
                      <a:pt x="66238" y="66238"/>
                    </a:lnTo>
                    <a:lnTo>
                      <a:pt x="1918747" y="66238"/>
                    </a:lnTo>
                    <a:lnTo>
                      <a:pt x="1918747" y="24397"/>
                    </a:lnTo>
                    <a:lnTo>
                      <a:pt x="1915219" y="15873"/>
                    </a:lnTo>
                    <a:lnTo>
                      <a:pt x="1902884" y="3539"/>
                    </a:lnTo>
                    <a:lnTo>
                      <a:pt x="1894350" y="0"/>
                    </a:lnTo>
                    <a:close/>
                  </a:path>
                  <a:path w="1918970" h="736600">
                    <a:moveTo>
                      <a:pt x="1918747" y="66238"/>
                    </a:moveTo>
                    <a:lnTo>
                      <a:pt x="1852509" y="66238"/>
                    </a:lnTo>
                    <a:lnTo>
                      <a:pt x="1852509" y="702921"/>
                    </a:lnTo>
                    <a:lnTo>
                      <a:pt x="1885628" y="702921"/>
                    </a:lnTo>
                    <a:lnTo>
                      <a:pt x="1885628" y="669801"/>
                    </a:lnTo>
                    <a:lnTo>
                      <a:pt x="1918747" y="669801"/>
                    </a:lnTo>
                    <a:lnTo>
                      <a:pt x="1918747" y="66238"/>
                    </a:lnTo>
                    <a:close/>
                  </a:path>
                  <a:path w="1918970" h="736600">
                    <a:moveTo>
                      <a:pt x="1918747" y="669801"/>
                    </a:moveTo>
                    <a:lnTo>
                      <a:pt x="1885628" y="669801"/>
                    </a:lnTo>
                    <a:lnTo>
                      <a:pt x="1885628" y="702921"/>
                    </a:lnTo>
                    <a:lnTo>
                      <a:pt x="1918747" y="702921"/>
                    </a:lnTo>
                    <a:lnTo>
                      <a:pt x="1918747" y="669801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3" name="object 26">
                <a:extLst>
                  <a:ext uri="{FF2B5EF4-FFF2-40B4-BE49-F238E27FC236}">
                    <a16:creationId xmlns:a16="http://schemas.microsoft.com/office/drawing/2014/main" id="{2A591EF2-922D-4DD3-A696-FC806F99D1D6}"/>
                  </a:ext>
                </a:extLst>
              </p:cNvPr>
              <p:cNvSpPr/>
              <p:nvPr/>
            </p:nvSpPr>
            <p:spPr>
              <a:xfrm>
                <a:off x="2427033" y="8561203"/>
                <a:ext cx="2311400" cy="708660"/>
              </a:xfrm>
              <a:custGeom>
                <a:avLst/>
                <a:gdLst/>
                <a:ahLst/>
                <a:cxnLst/>
                <a:rect l="l" t="t" r="r" b="b"/>
                <a:pathLst>
                  <a:path w="2311400" h="708659">
                    <a:moveTo>
                      <a:pt x="2311082" y="325120"/>
                    </a:moveTo>
                    <a:lnTo>
                      <a:pt x="1898777" y="325120"/>
                    </a:lnTo>
                    <a:lnTo>
                      <a:pt x="1898777" y="0"/>
                    </a:lnTo>
                    <a:lnTo>
                      <a:pt x="1689658" y="0"/>
                    </a:lnTo>
                    <a:lnTo>
                      <a:pt x="1689658" y="325120"/>
                    </a:lnTo>
                    <a:lnTo>
                      <a:pt x="1689658" y="533400"/>
                    </a:lnTo>
                    <a:lnTo>
                      <a:pt x="0" y="533400"/>
                    </a:lnTo>
                    <a:lnTo>
                      <a:pt x="0" y="708660"/>
                    </a:lnTo>
                    <a:lnTo>
                      <a:pt x="2311082" y="708660"/>
                    </a:lnTo>
                    <a:lnTo>
                      <a:pt x="2311082" y="533400"/>
                    </a:lnTo>
                    <a:lnTo>
                      <a:pt x="2311082" y="32512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4" name="object 27">
                <a:extLst>
                  <a:ext uri="{FF2B5EF4-FFF2-40B4-BE49-F238E27FC236}">
                    <a16:creationId xmlns:a16="http://schemas.microsoft.com/office/drawing/2014/main" id="{6C3C8A42-DD58-4142-90EF-AB90B7C8C316}"/>
                  </a:ext>
                </a:extLst>
              </p:cNvPr>
              <p:cNvSpPr/>
              <p:nvPr/>
            </p:nvSpPr>
            <p:spPr>
              <a:xfrm>
                <a:off x="2393911" y="8528094"/>
                <a:ext cx="2377440" cy="775335"/>
              </a:xfrm>
              <a:custGeom>
                <a:avLst/>
                <a:gdLst/>
                <a:ahLst/>
                <a:cxnLst/>
                <a:rect l="l" t="t" r="r" b="b"/>
                <a:pathLst>
                  <a:path w="2377440" h="775334">
                    <a:moveTo>
                      <a:pt x="2377325" y="349504"/>
                    </a:moveTo>
                    <a:lnTo>
                      <a:pt x="2373795" y="340969"/>
                    </a:lnTo>
                    <a:lnTo>
                      <a:pt x="2367635" y="334810"/>
                    </a:lnTo>
                    <a:lnTo>
                      <a:pt x="2361463" y="328637"/>
                    </a:lnTo>
                    <a:lnTo>
                      <a:pt x="2357932" y="325107"/>
                    </a:lnTo>
                    <a:lnTo>
                      <a:pt x="2311082" y="278257"/>
                    </a:lnTo>
                    <a:lnTo>
                      <a:pt x="2311082" y="391350"/>
                    </a:lnTo>
                    <a:lnTo>
                      <a:pt x="2311082" y="709015"/>
                    </a:lnTo>
                    <a:lnTo>
                      <a:pt x="66243" y="709015"/>
                    </a:lnTo>
                    <a:lnTo>
                      <a:pt x="66243" y="600240"/>
                    </a:lnTo>
                    <a:lnTo>
                      <a:pt x="1731505" y="600240"/>
                    </a:lnTo>
                    <a:lnTo>
                      <a:pt x="1740027" y="596709"/>
                    </a:lnTo>
                    <a:lnTo>
                      <a:pt x="1752358" y="584377"/>
                    </a:lnTo>
                    <a:lnTo>
                      <a:pt x="1755902" y="575843"/>
                    </a:lnTo>
                    <a:lnTo>
                      <a:pt x="1755902" y="66243"/>
                    </a:lnTo>
                    <a:lnTo>
                      <a:pt x="1898777" y="66243"/>
                    </a:lnTo>
                    <a:lnTo>
                      <a:pt x="1898777" y="366953"/>
                    </a:lnTo>
                    <a:lnTo>
                      <a:pt x="1902307" y="375488"/>
                    </a:lnTo>
                    <a:lnTo>
                      <a:pt x="1914639" y="387819"/>
                    </a:lnTo>
                    <a:lnTo>
                      <a:pt x="1923173" y="391350"/>
                    </a:lnTo>
                    <a:lnTo>
                      <a:pt x="2311082" y="391350"/>
                    </a:lnTo>
                    <a:lnTo>
                      <a:pt x="2311082" y="278257"/>
                    </a:lnTo>
                    <a:lnTo>
                      <a:pt x="2099094" y="66243"/>
                    </a:lnTo>
                    <a:lnTo>
                      <a:pt x="2065947" y="33121"/>
                    </a:lnTo>
                    <a:lnTo>
                      <a:pt x="2036343" y="3543"/>
                    </a:lnTo>
                    <a:lnTo>
                      <a:pt x="2027821" y="0"/>
                    </a:lnTo>
                    <a:lnTo>
                      <a:pt x="1940623" y="0"/>
                    </a:lnTo>
                    <a:lnTo>
                      <a:pt x="1923173" y="0"/>
                    </a:lnTo>
                    <a:lnTo>
                      <a:pt x="1714055" y="0"/>
                    </a:lnTo>
                    <a:lnTo>
                      <a:pt x="1705521" y="3543"/>
                    </a:lnTo>
                    <a:lnTo>
                      <a:pt x="1693189" y="15875"/>
                    </a:lnTo>
                    <a:lnTo>
                      <a:pt x="1689658" y="24396"/>
                    </a:lnTo>
                    <a:lnTo>
                      <a:pt x="1689658" y="534009"/>
                    </a:lnTo>
                    <a:lnTo>
                      <a:pt x="24409" y="534009"/>
                    </a:lnTo>
                    <a:lnTo>
                      <a:pt x="15875" y="537540"/>
                    </a:lnTo>
                    <a:lnTo>
                      <a:pt x="3530" y="549871"/>
                    </a:lnTo>
                    <a:lnTo>
                      <a:pt x="0" y="558406"/>
                    </a:lnTo>
                    <a:lnTo>
                      <a:pt x="0" y="750862"/>
                    </a:lnTo>
                    <a:lnTo>
                      <a:pt x="3530" y="759383"/>
                    </a:lnTo>
                    <a:lnTo>
                      <a:pt x="15875" y="771715"/>
                    </a:lnTo>
                    <a:lnTo>
                      <a:pt x="24409" y="775258"/>
                    </a:lnTo>
                    <a:lnTo>
                      <a:pt x="2352929" y="775258"/>
                    </a:lnTo>
                    <a:lnTo>
                      <a:pt x="2361463" y="771715"/>
                    </a:lnTo>
                    <a:lnTo>
                      <a:pt x="2373795" y="759383"/>
                    </a:lnTo>
                    <a:lnTo>
                      <a:pt x="2377325" y="750862"/>
                    </a:lnTo>
                    <a:lnTo>
                      <a:pt x="2377325" y="709015"/>
                    </a:lnTo>
                    <a:lnTo>
                      <a:pt x="2377325" y="391350"/>
                    </a:lnTo>
                    <a:lnTo>
                      <a:pt x="2377325" y="349504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5" name="object 28">
                <a:extLst>
                  <a:ext uri="{FF2B5EF4-FFF2-40B4-BE49-F238E27FC236}">
                    <a16:creationId xmlns:a16="http://schemas.microsoft.com/office/drawing/2014/main" id="{4122D7D7-A983-4AA3-A289-76A3380ADAA8}"/>
                  </a:ext>
                </a:extLst>
              </p:cNvPr>
              <p:cNvSpPr/>
              <p:nvPr/>
            </p:nvSpPr>
            <p:spPr>
              <a:xfrm>
                <a:off x="4222409" y="9125898"/>
                <a:ext cx="288925" cy="288925"/>
              </a:xfrm>
              <a:custGeom>
                <a:avLst/>
                <a:gdLst/>
                <a:ahLst/>
                <a:cxnLst/>
                <a:rect l="l" t="t" r="r" b="b"/>
                <a:pathLst>
                  <a:path w="288925" h="288925">
                    <a:moveTo>
                      <a:pt x="144320" y="0"/>
                    </a:moveTo>
                    <a:lnTo>
                      <a:pt x="98704" y="7357"/>
                    </a:lnTo>
                    <a:lnTo>
                      <a:pt x="59087" y="27845"/>
                    </a:lnTo>
                    <a:lnTo>
                      <a:pt x="27845" y="59087"/>
                    </a:lnTo>
                    <a:lnTo>
                      <a:pt x="7357" y="98704"/>
                    </a:lnTo>
                    <a:lnTo>
                      <a:pt x="0" y="144320"/>
                    </a:lnTo>
                    <a:lnTo>
                      <a:pt x="7357" y="189935"/>
                    </a:lnTo>
                    <a:lnTo>
                      <a:pt x="27845" y="229553"/>
                    </a:lnTo>
                    <a:lnTo>
                      <a:pt x="59087" y="260794"/>
                    </a:lnTo>
                    <a:lnTo>
                      <a:pt x="98704" y="281282"/>
                    </a:lnTo>
                    <a:lnTo>
                      <a:pt x="144320" y="288640"/>
                    </a:lnTo>
                    <a:lnTo>
                      <a:pt x="189935" y="281282"/>
                    </a:lnTo>
                    <a:lnTo>
                      <a:pt x="229553" y="260794"/>
                    </a:lnTo>
                    <a:lnTo>
                      <a:pt x="260794" y="229553"/>
                    </a:lnTo>
                    <a:lnTo>
                      <a:pt x="281282" y="189935"/>
                    </a:lnTo>
                    <a:lnTo>
                      <a:pt x="288640" y="144320"/>
                    </a:lnTo>
                    <a:lnTo>
                      <a:pt x="281282" y="98704"/>
                    </a:lnTo>
                    <a:lnTo>
                      <a:pt x="260794" y="59087"/>
                    </a:lnTo>
                    <a:lnTo>
                      <a:pt x="229553" y="27845"/>
                    </a:lnTo>
                    <a:lnTo>
                      <a:pt x="189935" y="7357"/>
                    </a:lnTo>
                    <a:lnTo>
                      <a:pt x="144320" y="0"/>
                    </a:lnTo>
                    <a:close/>
                  </a:path>
                </a:pathLst>
              </a:custGeom>
              <a:solidFill>
                <a:srgbClr val="B4D892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6" name="object 29">
                <a:extLst>
                  <a:ext uri="{FF2B5EF4-FFF2-40B4-BE49-F238E27FC236}">
                    <a16:creationId xmlns:a16="http://schemas.microsoft.com/office/drawing/2014/main" id="{A0D31DFE-0283-49AF-8704-45CB8F0C90B7}"/>
                  </a:ext>
                </a:extLst>
              </p:cNvPr>
              <p:cNvSpPr/>
              <p:nvPr/>
            </p:nvSpPr>
            <p:spPr>
              <a:xfrm>
                <a:off x="4189290" y="9092779"/>
                <a:ext cx="354965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354964" h="354965">
                    <a:moveTo>
                      <a:pt x="177439" y="0"/>
                    </a:moveTo>
                    <a:lnTo>
                      <a:pt x="108374" y="13956"/>
                    </a:lnTo>
                    <a:lnTo>
                      <a:pt x="51977" y="51967"/>
                    </a:lnTo>
                    <a:lnTo>
                      <a:pt x="13961" y="108373"/>
                    </a:lnTo>
                    <a:lnTo>
                      <a:pt x="0" y="177439"/>
                    </a:lnTo>
                    <a:lnTo>
                      <a:pt x="3608" y="213168"/>
                    </a:lnTo>
                    <a:lnTo>
                      <a:pt x="30328" y="276678"/>
                    </a:lnTo>
                    <a:lnTo>
                      <a:pt x="78205" y="324555"/>
                    </a:lnTo>
                    <a:lnTo>
                      <a:pt x="141711" y="351271"/>
                    </a:lnTo>
                    <a:lnTo>
                      <a:pt x="177439" y="354879"/>
                    </a:lnTo>
                    <a:lnTo>
                      <a:pt x="213172" y="351271"/>
                    </a:lnTo>
                    <a:lnTo>
                      <a:pt x="246509" y="340918"/>
                    </a:lnTo>
                    <a:lnTo>
                      <a:pt x="276679" y="324555"/>
                    </a:lnTo>
                    <a:lnTo>
                      <a:pt x="302912" y="302912"/>
                    </a:lnTo>
                    <a:lnTo>
                      <a:pt x="314687" y="288640"/>
                    </a:lnTo>
                    <a:lnTo>
                      <a:pt x="177439" y="288640"/>
                    </a:lnTo>
                    <a:lnTo>
                      <a:pt x="155003" y="286379"/>
                    </a:lnTo>
                    <a:lnTo>
                      <a:pt x="115301" y="269664"/>
                    </a:lnTo>
                    <a:lnTo>
                      <a:pt x="85214" y="239583"/>
                    </a:lnTo>
                    <a:lnTo>
                      <a:pt x="68500" y="199882"/>
                    </a:lnTo>
                    <a:lnTo>
                      <a:pt x="66238" y="177439"/>
                    </a:lnTo>
                    <a:lnTo>
                      <a:pt x="68500" y="154997"/>
                    </a:lnTo>
                    <a:lnTo>
                      <a:pt x="85214" y="115295"/>
                    </a:lnTo>
                    <a:lnTo>
                      <a:pt x="115301" y="85214"/>
                    </a:lnTo>
                    <a:lnTo>
                      <a:pt x="155003" y="68500"/>
                    </a:lnTo>
                    <a:lnTo>
                      <a:pt x="177439" y="66238"/>
                    </a:lnTo>
                    <a:lnTo>
                      <a:pt x="314687" y="66238"/>
                    </a:lnTo>
                    <a:lnTo>
                      <a:pt x="302912" y="51967"/>
                    </a:lnTo>
                    <a:lnTo>
                      <a:pt x="276679" y="30322"/>
                    </a:lnTo>
                    <a:lnTo>
                      <a:pt x="246509" y="13956"/>
                    </a:lnTo>
                    <a:lnTo>
                      <a:pt x="213172" y="3603"/>
                    </a:lnTo>
                    <a:lnTo>
                      <a:pt x="177439" y="0"/>
                    </a:lnTo>
                    <a:close/>
                  </a:path>
                  <a:path w="354964" h="354965">
                    <a:moveTo>
                      <a:pt x="314687" y="66238"/>
                    </a:moveTo>
                    <a:lnTo>
                      <a:pt x="177439" y="66238"/>
                    </a:lnTo>
                    <a:lnTo>
                      <a:pt x="199882" y="68500"/>
                    </a:lnTo>
                    <a:lnTo>
                      <a:pt x="220726" y="74967"/>
                    </a:lnTo>
                    <a:lnTo>
                      <a:pt x="256065" y="98813"/>
                    </a:lnTo>
                    <a:lnTo>
                      <a:pt x="279911" y="134152"/>
                    </a:lnTo>
                    <a:lnTo>
                      <a:pt x="288640" y="177439"/>
                    </a:lnTo>
                    <a:lnTo>
                      <a:pt x="286379" y="199882"/>
                    </a:lnTo>
                    <a:lnTo>
                      <a:pt x="269664" y="239583"/>
                    </a:lnTo>
                    <a:lnTo>
                      <a:pt x="239583" y="269664"/>
                    </a:lnTo>
                    <a:lnTo>
                      <a:pt x="199882" y="286379"/>
                    </a:lnTo>
                    <a:lnTo>
                      <a:pt x="177439" y="288640"/>
                    </a:lnTo>
                    <a:lnTo>
                      <a:pt x="314687" y="288640"/>
                    </a:lnTo>
                    <a:lnTo>
                      <a:pt x="324556" y="276678"/>
                    </a:lnTo>
                    <a:lnTo>
                      <a:pt x="340922" y="246505"/>
                    </a:lnTo>
                    <a:lnTo>
                      <a:pt x="351275" y="213168"/>
                    </a:lnTo>
                    <a:lnTo>
                      <a:pt x="354879" y="177439"/>
                    </a:lnTo>
                    <a:lnTo>
                      <a:pt x="351275" y="141710"/>
                    </a:lnTo>
                    <a:lnTo>
                      <a:pt x="340922" y="108373"/>
                    </a:lnTo>
                    <a:lnTo>
                      <a:pt x="324556" y="78201"/>
                    </a:lnTo>
                    <a:lnTo>
                      <a:pt x="314687" y="66238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7" name="object 30">
                <a:extLst>
                  <a:ext uri="{FF2B5EF4-FFF2-40B4-BE49-F238E27FC236}">
                    <a16:creationId xmlns:a16="http://schemas.microsoft.com/office/drawing/2014/main" id="{F2FD3FAD-9125-41DC-9118-88EC0937DE71}"/>
                  </a:ext>
                </a:extLst>
              </p:cNvPr>
              <p:cNvSpPr/>
              <p:nvPr/>
            </p:nvSpPr>
            <p:spPr>
              <a:xfrm>
                <a:off x="2596967" y="9125898"/>
                <a:ext cx="288925" cy="288925"/>
              </a:xfrm>
              <a:custGeom>
                <a:avLst/>
                <a:gdLst/>
                <a:ahLst/>
                <a:cxnLst/>
                <a:rect l="l" t="t" r="r" b="b"/>
                <a:pathLst>
                  <a:path w="288925" h="288925">
                    <a:moveTo>
                      <a:pt x="144320" y="0"/>
                    </a:moveTo>
                    <a:lnTo>
                      <a:pt x="98704" y="7357"/>
                    </a:lnTo>
                    <a:lnTo>
                      <a:pt x="59087" y="27845"/>
                    </a:lnTo>
                    <a:lnTo>
                      <a:pt x="27845" y="59087"/>
                    </a:lnTo>
                    <a:lnTo>
                      <a:pt x="7357" y="98704"/>
                    </a:lnTo>
                    <a:lnTo>
                      <a:pt x="0" y="144320"/>
                    </a:lnTo>
                    <a:lnTo>
                      <a:pt x="7357" y="189935"/>
                    </a:lnTo>
                    <a:lnTo>
                      <a:pt x="27845" y="229553"/>
                    </a:lnTo>
                    <a:lnTo>
                      <a:pt x="59087" y="260794"/>
                    </a:lnTo>
                    <a:lnTo>
                      <a:pt x="98704" y="281282"/>
                    </a:lnTo>
                    <a:lnTo>
                      <a:pt x="144320" y="288640"/>
                    </a:lnTo>
                    <a:lnTo>
                      <a:pt x="189935" y="281282"/>
                    </a:lnTo>
                    <a:lnTo>
                      <a:pt x="229553" y="260794"/>
                    </a:lnTo>
                    <a:lnTo>
                      <a:pt x="260794" y="229553"/>
                    </a:lnTo>
                    <a:lnTo>
                      <a:pt x="281282" y="189935"/>
                    </a:lnTo>
                    <a:lnTo>
                      <a:pt x="288640" y="144320"/>
                    </a:lnTo>
                    <a:lnTo>
                      <a:pt x="281282" y="98704"/>
                    </a:lnTo>
                    <a:lnTo>
                      <a:pt x="260794" y="59087"/>
                    </a:lnTo>
                    <a:lnTo>
                      <a:pt x="229553" y="27845"/>
                    </a:lnTo>
                    <a:lnTo>
                      <a:pt x="189935" y="7357"/>
                    </a:lnTo>
                    <a:lnTo>
                      <a:pt x="144320" y="0"/>
                    </a:lnTo>
                    <a:close/>
                  </a:path>
                </a:pathLst>
              </a:custGeom>
              <a:solidFill>
                <a:srgbClr val="B4D892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8" name="object 31">
                <a:extLst>
                  <a:ext uri="{FF2B5EF4-FFF2-40B4-BE49-F238E27FC236}">
                    <a16:creationId xmlns:a16="http://schemas.microsoft.com/office/drawing/2014/main" id="{1B38890F-AC4F-494C-B2BA-062164F4863B}"/>
                  </a:ext>
                </a:extLst>
              </p:cNvPr>
              <p:cNvSpPr/>
              <p:nvPr/>
            </p:nvSpPr>
            <p:spPr>
              <a:xfrm>
                <a:off x="2563848" y="9092779"/>
                <a:ext cx="354965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354964" h="354965">
                    <a:moveTo>
                      <a:pt x="177439" y="0"/>
                    </a:moveTo>
                    <a:lnTo>
                      <a:pt x="108374" y="13956"/>
                    </a:lnTo>
                    <a:lnTo>
                      <a:pt x="51977" y="51967"/>
                    </a:lnTo>
                    <a:lnTo>
                      <a:pt x="13961" y="108373"/>
                    </a:lnTo>
                    <a:lnTo>
                      <a:pt x="0" y="177439"/>
                    </a:lnTo>
                    <a:lnTo>
                      <a:pt x="3608" y="213168"/>
                    </a:lnTo>
                    <a:lnTo>
                      <a:pt x="30328" y="276678"/>
                    </a:lnTo>
                    <a:lnTo>
                      <a:pt x="78205" y="324555"/>
                    </a:lnTo>
                    <a:lnTo>
                      <a:pt x="141711" y="351271"/>
                    </a:lnTo>
                    <a:lnTo>
                      <a:pt x="177439" y="354879"/>
                    </a:lnTo>
                    <a:lnTo>
                      <a:pt x="213172" y="351271"/>
                    </a:lnTo>
                    <a:lnTo>
                      <a:pt x="246509" y="340918"/>
                    </a:lnTo>
                    <a:lnTo>
                      <a:pt x="276679" y="324555"/>
                    </a:lnTo>
                    <a:lnTo>
                      <a:pt x="302912" y="302912"/>
                    </a:lnTo>
                    <a:lnTo>
                      <a:pt x="314687" y="288640"/>
                    </a:lnTo>
                    <a:lnTo>
                      <a:pt x="177439" y="288640"/>
                    </a:lnTo>
                    <a:lnTo>
                      <a:pt x="155003" y="286379"/>
                    </a:lnTo>
                    <a:lnTo>
                      <a:pt x="115301" y="269664"/>
                    </a:lnTo>
                    <a:lnTo>
                      <a:pt x="85214" y="239583"/>
                    </a:lnTo>
                    <a:lnTo>
                      <a:pt x="68500" y="199882"/>
                    </a:lnTo>
                    <a:lnTo>
                      <a:pt x="66238" y="177439"/>
                    </a:lnTo>
                    <a:lnTo>
                      <a:pt x="68500" y="154997"/>
                    </a:lnTo>
                    <a:lnTo>
                      <a:pt x="85214" y="115295"/>
                    </a:lnTo>
                    <a:lnTo>
                      <a:pt x="115301" y="85214"/>
                    </a:lnTo>
                    <a:lnTo>
                      <a:pt x="155003" y="68500"/>
                    </a:lnTo>
                    <a:lnTo>
                      <a:pt x="177439" y="66238"/>
                    </a:lnTo>
                    <a:lnTo>
                      <a:pt x="314687" y="66238"/>
                    </a:lnTo>
                    <a:lnTo>
                      <a:pt x="302912" y="51967"/>
                    </a:lnTo>
                    <a:lnTo>
                      <a:pt x="276679" y="30322"/>
                    </a:lnTo>
                    <a:lnTo>
                      <a:pt x="246509" y="13956"/>
                    </a:lnTo>
                    <a:lnTo>
                      <a:pt x="213172" y="3603"/>
                    </a:lnTo>
                    <a:lnTo>
                      <a:pt x="177439" y="0"/>
                    </a:lnTo>
                    <a:close/>
                  </a:path>
                  <a:path w="354964" h="354965">
                    <a:moveTo>
                      <a:pt x="314687" y="66238"/>
                    </a:moveTo>
                    <a:lnTo>
                      <a:pt x="177439" y="66238"/>
                    </a:lnTo>
                    <a:lnTo>
                      <a:pt x="199882" y="68500"/>
                    </a:lnTo>
                    <a:lnTo>
                      <a:pt x="220726" y="74967"/>
                    </a:lnTo>
                    <a:lnTo>
                      <a:pt x="256065" y="98813"/>
                    </a:lnTo>
                    <a:lnTo>
                      <a:pt x="279911" y="134152"/>
                    </a:lnTo>
                    <a:lnTo>
                      <a:pt x="288640" y="177439"/>
                    </a:lnTo>
                    <a:lnTo>
                      <a:pt x="286379" y="199882"/>
                    </a:lnTo>
                    <a:lnTo>
                      <a:pt x="269664" y="239583"/>
                    </a:lnTo>
                    <a:lnTo>
                      <a:pt x="239583" y="269664"/>
                    </a:lnTo>
                    <a:lnTo>
                      <a:pt x="199882" y="286379"/>
                    </a:lnTo>
                    <a:lnTo>
                      <a:pt x="177439" y="288640"/>
                    </a:lnTo>
                    <a:lnTo>
                      <a:pt x="314687" y="288640"/>
                    </a:lnTo>
                    <a:lnTo>
                      <a:pt x="324556" y="276678"/>
                    </a:lnTo>
                    <a:lnTo>
                      <a:pt x="340922" y="246505"/>
                    </a:lnTo>
                    <a:lnTo>
                      <a:pt x="351275" y="213168"/>
                    </a:lnTo>
                    <a:lnTo>
                      <a:pt x="354879" y="177439"/>
                    </a:lnTo>
                    <a:lnTo>
                      <a:pt x="351275" y="141710"/>
                    </a:lnTo>
                    <a:lnTo>
                      <a:pt x="340922" y="108373"/>
                    </a:lnTo>
                    <a:lnTo>
                      <a:pt x="324556" y="78201"/>
                    </a:lnTo>
                    <a:lnTo>
                      <a:pt x="314687" y="66238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0" name="object 32">
              <a:extLst>
                <a:ext uri="{FF2B5EF4-FFF2-40B4-BE49-F238E27FC236}">
                  <a16:creationId xmlns:a16="http://schemas.microsoft.com/office/drawing/2014/main" id="{E35B92A4-923C-4858-86E5-A780AD6F2935}"/>
                </a:ext>
              </a:extLst>
            </p:cNvPr>
            <p:cNvSpPr/>
            <p:nvPr/>
          </p:nvSpPr>
          <p:spPr>
            <a:xfrm>
              <a:off x="11791340" y="6445548"/>
              <a:ext cx="382270" cy="1753235"/>
            </a:xfrm>
            <a:custGeom>
              <a:avLst/>
              <a:gdLst/>
              <a:ahLst/>
              <a:cxnLst/>
              <a:rect l="l" t="t" r="r" b="b"/>
              <a:pathLst>
                <a:path w="382270" h="1753234">
                  <a:moveTo>
                    <a:pt x="382155" y="24396"/>
                  </a:moveTo>
                  <a:lnTo>
                    <a:pt x="378625" y="15862"/>
                  </a:lnTo>
                  <a:lnTo>
                    <a:pt x="366293" y="3530"/>
                  </a:lnTo>
                  <a:lnTo>
                    <a:pt x="357759" y="0"/>
                  </a:lnTo>
                  <a:lnTo>
                    <a:pt x="24396" y="0"/>
                  </a:lnTo>
                  <a:lnTo>
                    <a:pt x="15875" y="3530"/>
                  </a:lnTo>
                  <a:lnTo>
                    <a:pt x="3530" y="15862"/>
                  </a:lnTo>
                  <a:lnTo>
                    <a:pt x="0" y="24396"/>
                  </a:lnTo>
                  <a:lnTo>
                    <a:pt x="0" y="1728762"/>
                  </a:lnTo>
                  <a:lnTo>
                    <a:pt x="3530" y="1737296"/>
                  </a:lnTo>
                  <a:lnTo>
                    <a:pt x="15875" y="1749628"/>
                  </a:lnTo>
                  <a:lnTo>
                    <a:pt x="24396" y="1753158"/>
                  </a:lnTo>
                  <a:lnTo>
                    <a:pt x="357759" y="1753158"/>
                  </a:lnTo>
                  <a:lnTo>
                    <a:pt x="366293" y="1749628"/>
                  </a:lnTo>
                  <a:lnTo>
                    <a:pt x="378625" y="1737296"/>
                  </a:lnTo>
                  <a:lnTo>
                    <a:pt x="382155" y="1728762"/>
                  </a:lnTo>
                  <a:lnTo>
                    <a:pt x="382155" y="1720037"/>
                  </a:lnTo>
                  <a:lnTo>
                    <a:pt x="382155" y="1686928"/>
                  </a:lnTo>
                  <a:lnTo>
                    <a:pt x="382155" y="66243"/>
                  </a:lnTo>
                  <a:lnTo>
                    <a:pt x="382155" y="24396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3">
              <a:extLst>
                <a:ext uri="{FF2B5EF4-FFF2-40B4-BE49-F238E27FC236}">
                  <a16:creationId xmlns:a16="http://schemas.microsoft.com/office/drawing/2014/main" id="{62E3CEE2-B681-4240-AF89-31C6340ABE9A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86052" y="4655590"/>
              <a:ext cx="2106503" cy="2785227"/>
            </a:xfrm>
            <a:prstGeom prst="rect">
              <a:avLst/>
            </a:prstGeom>
          </p:spPr>
        </p:pic>
        <p:pic>
          <p:nvPicPr>
            <p:cNvPr id="32" name="object 34">
              <a:extLst>
                <a:ext uri="{FF2B5EF4-FFF2-40B4-BE49-F238E27FC236}">
                  <a16:creationId xmlns:a16="http://schemas.microsoft.com/office/drawing/2014/main" id="{247559B8-9A23-4034-9D1A-38DE183D4A5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886670" y="2586826"/>
              <a:ext cx="2367100" cy="1456660"/>
            </a:xfrm>
            <a:prstGeom prst="rect">
              <a:avLst/>
            </a:prstGeom>
          </p:spPr>
        </p:pic>
        <p:grpSp>
          <p:nvGrpSpPr>
            <p:cNvPr id="33" name="object 35">
              <a:extLst>
                <a:ext uri="{FF2B5EF4-FFF2-40B4-BE49-F238E27FC236}">
                  <a16:creationId xmlns:a16="http://schemas.microsoft.com/office/drawing/2014/main" id="{AF7A8716-C3C6-4F60-BFBE-63E789B2B2B1}"/>
                </a:ext>
              </a:extLst>
            </p:cNvPr>
            <p:cNvGrpSpPr/>
            <p:nvPr/>
          </p:nvGrpSpPr>
          <p:grpSpPr>
            <a:xfrm>
              <a:off x="14534412" y="2523781"/>
              <a:ext cx="1607185" cy="1577340"/>
              <a:chOff x="14534412" y="2523781"/>
              <a:chExt cx="1607185" cy="1577340"/>
            </a:xfrm>
          </p:grpSpPr>
          <p:sp>
            <p:nvSpPr>
              <p:cNvPr id="85" name="object 36">
                <a:extLst>
                  <a:ext uri="{FF2B5EF4-FFF2-40B4-BE49-F238E27FC236}">
                    <a16:creationId xmlns:a16="http://schemas.microsoft.com/office/drawing/2014/main" id="{4F68EC4B-DFB7-4837-8F05-2C357C2835FC}"/>
                  </a:ext>
                </a:extLst>
              </p:cNvPr>
              <p:cNvSpPr/>
              <p:nvPr/>
            </p:nvSpPr>
            <p:spPr>
              <a:xfrm>
                <a:off x="14567312" y="2556883"/>
                <a:ext cx="1541145" cy="897890"/>
              </a:xfrm>
              <a:custGeom>
                <a:avLst/>
                <a:gdLst/>
                <a:ahLst/>
                <a:cxnLst/>
                <a:rect l="l" t="t" r="r" b="b"/>
                <a:pathLst>
                  <a:path w="1541144" h="897889">
                    <a:moveTo>
                      <a:pt x="770468" y="0"/>
                    </a:moveTo>
                    <a:lnTo>
                      <a:pt x="251992" y="455117"/>
                    </a:lnTo>
                    <a:lnTo>
                      <a:pt x="0" y="897878"/>
                    </a:lnTo>
                    <a:lnTo>
                      <a:pt x="1540947" y="897878"/>
                    </a:lnTo>
                    <a:lnTo>
                      <a:pt x="1288955" y="455117"/>
                    </a:lnTo>
                    <a:lnTo>
                      <a:pt x="77046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6" name="object 37">
                <a:extLst>
                  <a:ext uri="{FF2B5EF4-FFF2-40B4-BE49-F238E27FC236}">
                    <a16:creationId xmlns:a16="http://schemas.microsoft.com/office/drawing/2014/main" id="{CDD6305C-6584-4554-BCBB-2A62E6CDC3F3}"/>
                  </a:ext>
                </a:extLst>
              </p:cNvPr>
              <p:cNvSpPr/>
              <p:nvPr/>
            </p:nvSpPr>
            <p:spPr>
              <a:xfrm>
                <a:off x="14534412" y="2523781"/>
                <a:ext cx="1607185" cy="963930"/>
              </a:xfrm>
              <a:custGeom>
                <a:avLst/>
                <a:gdLst/>
                <a:ahLst/>
                <a:cxnLst/>
                <a:rect l="l" t="t" r="r" b="b"/>
                <a:pathLst>
                  <a:path w="1607184" h="963929">
                    <a:moveTo>
                      <a:pt x="803373" y="0"/>
                    </a:moveTo>
                    <a:lnTo>
                      <a:pt x="260284" y="465752"/>
                    </a:lnTo>
                    <a:lnTo>
                      <a:pt x="4114" y="914597"/>
                    </a:lnTo>
                    <a:lnTo>
                      <a:pt x="0" y="927089"/>
                    </a:lnTo>
                    <a:lnTo>
                      <a:pt x="960" y="939751"/>
                    </a:lnTo>
                    <a:lnTo>
                      <a:pt x="6597" y="951129"/>
                    </a:lnTo>
                    <a:lnTo>
                      <a:pt x="16512" y="959769"/>
                    </a:lnTo>
                    <a:lnTo>
                      <a:pt x="29003" y="963882"/>
                    </a:lnTo>
                    <a:lnTo>
                      <a:pt x="41665" y="962918"/>
                    </a:lnTo>
                    <a:lnTo>
                      <a:pt x="53044" y="957277"/>
                    </a:lnTo>
                    <a:lnTo>
                      <a:pt x="61683" y="947361"/>
                    </a:lnTo>
                    <a:lnTo>
                      <a:pt x="308831" y="513112"/>
                    </a:lnTo>
                    <a:lnTo>
                      <a:pt x="306744" y="513112"/>
                    </a:lnTo>
                    <a:lnTo>
                      <a:pt x="284891" y="488223"/>
                    </a:lnTo>
                    <a:lnTo>
                      <a:pt x="335097" y="488223"/>
                    </a:lnTo>
                    <a:lnTo>
                      <a:pt x="803373" y="77163"/>
                    </a:lnTo>
                    <a:lnTo>
                      <a:pt x="781525" y="57985"/>
                    </a:lnTo>
                    <a:lnTo>
                      <a:pt x="803367" y="33095"/>
                    </a:lnTo>
                    <a:lnTo>
                      <a:pt x="853574" y="33095"/>
                    </a:lnTo>
                    <a:lnTo>
                      <a:pt x="825220" y="8206"/>
                    </a:lnTo>
                    <a:lnTo>
                      <a:pt x="814885" y="2051"/>
                    </a:lnTo>
                    <a:lnTo>
                      <a:pt x="803373" y="0"/>
                    </a:lnTo>
                    <a:close/>
                  </a:path>
                  <a:path w="1607184" h="963929">
                    <a:moveTo>
                      <a:pt x="1295831" y="509452"/>
                    </a:moveTo>
                    <a:lnTo>
                      <a:pt x="1545062" y="947361"/>
                    </a:lnTo>
                    <a:lnTo>
                      <a:pt x="1553700" y="957277"/>
                    </a:lnTo>
                    <a:lnTo>
                      <a:pt x="1565076" y="962918"/>
                    </a:lnTo>
                    <a:lnTo>
                      <a:pt x="1577738" y="963882"/>
                    </a:lnTo>
                    <a:lnTo>
                      <a:pt x="1590233" y="959769"/>
                    </a:lnTo>
                    <a:lnTo>
                      <a:pt x="1600148" y="951129"/>
                    </a:lnTo>
                    <a:lnTo>
                      <a:pt x="1605785" y="939751"/>
                    </a:lnTo>
                    <a:lnTo>
                      <a:pt x="1606746" y="927089"/>
                    </a:lnTo>
                    <a:lnTo>
                      <a:pt x="1602631" y="914597"/>
                    </a:lnTo>
                    <a:lnTo>
                      <a:pt x="1374127" y="513112"/>
                    </a:lnTo>
                    <a:lnTo>
                      <a:pt x="1300001" y="513112"/>
                    </a:lnTo>
                    <a:lnTo>
                      <a:pt x="1295831" y="509452"/>
                    </a:lnTo>
                    <a:close/>
                  </a:path>
                  <a:path w="1607184" h="963929">
                    <a:moveTo>
                      <a:pt x="284891" y="488223"/>
                    </a:moveTo>
                    <a:lnTo>
                      <a:pt x="306744" y="513112"/>
                    </a:lnTo>
                    <a:lnTo>
                      <a:pt x="310914" y="509452"/>
                    </a:lnTo>
                    <a:lnTo>
                      <a:pt x="313675" y="504599"/>
                    </a:lnTo>
                    <a:lnTo>
                      <a:pt x="284891" y="488223"/>
                    </a:lnTo>
                    <a:close/>
                  </a:path>
                  <a:path w="1607184" h="963929">
                    <a:moveTo>
                      <a:pt x="310914" y="509452"/>
                    </a:moveTo>
                    <a:lnTo>
                      <a:pt x="306744" y="513112"/>
                    </a:lnTo>
                    <a:lnTo>
                      <a:pt x="308831" y="513112"/>
                    </a:lnTo>
                    <a:lnTo>
                      <a:pt x="310914" y="509452"/>
                    </a:lnTo>
                    <a:close/>
                  </a:path>
                  <a:path w="1607184" h="963929">
                    <a:moveTo>
                      <a:pt x="1321854" y="488223"/>
                    </a:moveTo>
                    <a:lnTo>
                      <a:pt x="1293070" y="504599"/>
                    </a:lnTo>
                    <a:lnTo>
                      <a:pt x="1295831" y="509452"/>
                    </a:lnTo>
                    <a:lnTo>
                      <a:pt x="1300001" y="513112"/>
                    </a:lnTo>
                    <a:lnTo>
                      <a:pt x="1321854" y="488223"/>
                    </a:lnTo>
                    <a:close/>
                  </a:path>
                  <a:path w="1607184" h="963929">
                    <a:moveTo>
                      <a:pt x="1359961" y="488223"/>
                    </a:moveTo>
                    <a:lnTo>
                      <a:pt x="1321854" y="488223"/>
                    </a:lnTo>
                    <a:lnTo>
                      <a:pt x="1300001" y="513112"/>
                    </a:lnTo>
                    <a:lnTo>
                      <a:pt x="1374127" y="513112"/>
                    </a:lnTo>
                    <a:lnTo>
                      <a:pt x="1359961" y="488223"/>
                    </a:lnTo>
                    <a:close/>
                  </a:path>
                  <a:path w="1607184" h="963929">
                    <a:moveTo>
                      <a:pt x="335097" y="488223"/>
                    </a:moveTo>
                    <a:lnTo>
                      <a:pt x="284891" y="488223"/>
                    </a:lnTo>
                    <a:lnTo>
                      <a:pt x="313675" y="504599"/>
                    </a:lnTo>
                    <a:lnTo>
                      <a:pt x="310914" y="509452"/>
                    </a:lnTo>
                    <a:lnTo>
                      <a:pt x="335097" y="488223"/>
                    </a:lnTo>
                    <a:close/>
                  </a:path>
                  <a:path w="1607184" h="963929">
                    <a:moveTo>
                      <a:pt x="853574" y="33095"/>
                    </a:moveTo>
                    <a:lnTo>
                      <a:pt x="803367" y="33095"/>
                    </a:lnTo>
                    <a:lnTo>
                      <a:pt x="825220" y="57985"/>
                    </a:lnTo>
                    <a:lnTo>
                      <a:pt x="803373" y="77163"/>
                    </a:lnTo>
                    <a:lnTo>
                      <a:pt x="1295831" y="509452"/>
                    </a:lnTo>
                    <a:lnTo>
                      <a:pt x="1293070" y="504599"/>
                    </a:lnTo>
                    <a:lnTo>
                      <a:pt x="1321854" y="488223"/>
                    </a:lnTo>
                    <a:lnTo>
                      <a:pt x="1359961" y="488223"/>
                    </a:lnTo>
                    <a:lnTo>
                      <a:pt x="1348817" y="468642"/>
                    </a:lnTo>
                    <a:lnTo>
                      <a:pt x="1346461" y="465752"/>
                    </a:lnTo>
                    <a:lnTo>
                      <a:pt x="853574" y="33095"/>
                    </a:lnTo>
                    <a:close/>
                  </a:path>
                  <a:path w="1607184" h="963929">
                    <a:moveTo>
                      <a:pt x="803367" y="33095"/>
                    </a:moveTo>
                    <a:lnTo>
                      <a:pt x="781525" y="57985"/>
                    </a:lnTo>
                    <a:lnTo>
                      <a:pt x="803373" y="77163"/>
                    </a:lnTo>
                    <a:lnTo>
                      <a:pt x="825220" y="57985"/>
                    </a:lnTo>
                    <a:lnTo>
                      <a:pt x="803367" y="33095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7" name="object 38">
                <a:extLst>
                  <a:ext uri="{FF2B5EF4-FFF2-40B4-BE49-F238E27FC236}">
                    <a16:creationId xmlns:a16="http://schemas.microsoft.com/office/drawing/2014/main" id="{8A58F235-5BA8-46E1-94C7-89F68FBE4A1B}"/>
                  </a:ext>
                </a:extLst>
              </p:cNvPr>
              <p:cNvSpPr/>
              <p:nvPr/>
            </p:nvSpPr>
            <p:spPr>
              <a:xfrm>
                <a:off x="14683608" y="3253305"/>
                <a:ext cx="1308735" cy="814705"/>
              </a:xfrm>
              <a:custGeom>
                <a:avLst/>
                <a:gdLst/>
                <a:ahLst/>
                <a:cxnLst/>
                <a:rect l="l" t="t" r="r" b="b"/>
                <a:pathLst>
                  <a:path w="1308734" h="814704">
                    <a:moveTo>
                      <a:pt x="1308358" y="0"/>
                    </a:moveTo>
                    <a:lnTo>
                      <a:pt x="0" y="0"/>
                    </a:lnTo>
                    <a:lnTo>
                      <a:pt x="0" y="810519"/>
                    </a:lnTo>
                    <a:lnTo>
                      <a:pt x="1308358" y="814676"/>
                    </a:lnTo>
                    <a:lnTo>
                      <a:pt x="1308358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8" name="object 39">
                <a:extLst>
                  <a:ext uri="{FF2B5EF4-FFF2-40B4-BE49-F238E27FC236}">
                    <a16:creationId xmlns:a16="http://schemas.microsoft.com/office/drawing/2014/main" id="{17B8EB2B-49BD-4D53-B660-AEAD8C19C385}"/>
                  </a:ext>
                </a:extLst>
              </p:cNvPr>
              <p:cNvSpPr/>
              <p:nvPr/>
            </p:nvSpPr>
            <p:spPr>
              <a:xfrm>
                <a:off x="14650487" y="3220185"/>
                <a:ext cx="1374775" cy="881380"/>
              </a:xfrm>
              <a:custGeom>
                <a:avLst/>
                <a:gdLst/>
                <a:ahLst/>
                <a:cxnLst/>
                <a:rect l="l" t="t" r="r" b="b"/>
                <a:pathLst>
                  <a:path w="1374775" h="881379">
                    <a:moveTo>
                      <a:pt x="1350199" y="0"/>
                    </a:moveTo>
                    <a:lnTo>
                      <a:pt x="24397" y="0"/>
                    </a:lnTo>
                    <a:lnTo>
                      <a:pt x="15863" y="3528"/>
                    </a:lnTo>
                    <a:lnTo>
                      <a:pt x="3528" y="15863"/>
                    </a:lnTo>
                    <a:lnTo>
                      <a:pt x="0" y="24397"/>
                    </a:lnTo>
                    <a:lnTo>
                      <a:pt x="0" y="843639"/>
                    </a:lnTo>
                    <a:lnTo>
                      <a:pt x="2602" y="856531"/>
                    </a:lnTo>
                    <a:lnTo>
                      <a:pt x="9699" y="867058"/>
                    </a:lnTo>
                    <a:lnTo>
                      <a:pt x="20227" y="874156"/>
                    </a:lnTo>
                    <a:lnTo>
                      <a:pt x="33119" y="876758"/>
                    </a:lnTo>
                    <a:lnTo>
                      <a:pt x="46011" y="874156"/>
                    </a:lnTo>
                    <a:lnTo>
                      <a:pt x="56538" y="867058"/>
                    </a:lnTo>
                    <a:lnTo>
                      <a:pt x="63636" y="856531"/>
                    </a:lnTo>
                    <a:lnTo>
                      <a:pt x="66238" y="843639"/>
                    </a:lnTo>
                    <a:lnTo>
                      <a:pt x="66238" y="66238"/>
                    </a:lnTo>
                    <a:lnTo>
                      <a:pt x="1308347" y="66238"/>
                    </a:lnTo>
                    <a:lnTo>
                      <a:pt x="1308358" y="847796"/>
                    </a:lnTo>
                    <a:lnTo>
                      <a:pt x="1341477" y="880915"/>
                    </a:lnTo>
                    <a:lnTo>
                      <a:pt x="1354369" y="878313"/>
                    </a:lnTo>
                    <a:lnTo>
                      <a:pt x="1364896" y="871215"/>
                    </a:lnTo>
                    <a:lnTo>
                      <a:pt x="1371994" y="860688"/>
                    </a:lnTo>
                    <a:lnTo>
                      <a:pt x="1374596" y="847796"/>
                    </a:lnTo>
                    <a:lnTo>
                      <a:pt x="1374596" y="24397"/>
                    </a:lnTo>
                    <a:lnTo>
                      <a:pt x="1371057" y="15863"/>
                    </a:lnTo>
                    <a:lnTo>
                      <a:pt x="1358723" y="3528"/>
                    </a:lnTo>
                    <a:lnTo>
                      <a:pt x="135019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9" name="object 40">
                <a:extLst>
                  <a:ext uri="{FF2B5EF4-FFF2-40B4-BE49-F238E27FC236}">
                    <a16:creationId xmlns:a16="http://schemas.microsoft.com/office/drawing/2014/main" id="{26446678-3D4F-4074-B7ED-C6005C20731C}"/>
                  </a:ext>
                </a:extLst>
              </p:cNvPr>
              <p:cNvSpPr/>
              <p:nvPr/>
            </p:nvSpPr>
            <p:spPr>
              <a:xfrm>
                <a:off x="15056078" y="3548289"/>
                <a:ext cx="581660" cy="520065"/>
              </a:xfrm>
              <a:custGeom>
                <a:avLst/>
                <a:gdLst/>
                <a:ahLst/>
                <a:cxnLst/>
                <a:rect l="l" t="t" r="r" b="b"/>
                <a:pathLst>
                  <a:path w="581659" h="520064">
                    <a:moveTo>
                      <a:pt x="581123" y="0"/>
                    </a:moveTo>
                    <a:lnTo>
                      <a:pt x="0" y="0"/>
                    </a:lnTo>
                    <a:lnTo>
                      <a:pt x="0" y="519690"/>
                    </a:lnTo>
                    <a:lnTo>
                      <a:pt x="581123" y="507513"/>
                    </a:lnTo>
                    <a:lnTo>
                      <a:pt x="581123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0" name="object 41">
                <a:extLst>
                  <a:ext uri="{FF2B5EF4-FFF2-40B4-BE49-F238E27FC236}">
                    <a16:creationId xmlns:a16="http://schemas.microsoft.com/office/drawing/2014/main" id="{CC610935-DE26-4AFB-A7AE-1739CF46A1EF}"/>
                  </a:ext>
                </a:extLst>
              </p:cNvPr>
              <p:cNvSpPr/>
              <p:nvPr/>
            </p:nvSpPr>
            <p:spPr>
              <a:xfrm>
                <a:off x="15022959" y="3515170"/>
                <a:ext cx="647700" cy="586105"/>
              </a:xfrm>
              <a:custGeom>
                <a:avLst/>
                <a:gdLst/>
                <a:ahLst/>
                <a:cxnLst/>
                <a:rect l="l" t="t" r="r" b="b"/>
                <a:pathLst>
                  <a:path w="647700" h="586104">
                    <a:moveTo>
                      <a:pt x="622965" y="0"/>
                    </a:moveTo>
                    <a:lnTo>
                      <a:pt x="24397" y="0"/>
                    </a:lnTo>
                    <a:lnTo>
                      <a:pt x="15863" y="3539"/>
                    </a:lnTo>
                    <a:lnTo>
                      <a:pt x="3528" y="15873"/>
                    </a:lnTo>
                    <a:lnTo>
                      <a:pt x="0" y="24397"/>
                    </a:lnTo>
                    <a:lnTo>
                      <a:pt x="0" y="552810"/>
                    </a:lnTo>
                    <a:lnTo>
                      <a:pt x="2602" y="565702"/>
                    </a:lnTo>
                    <a:lnTo>
                      <a:pt x="9699" y="576229"/>
                    </a:lnTo>
                    <a:lnTo>
                      <a:pt x="20227" y="583327"/>
                    </a:lnTo>
                    <a:lnTo>
                      <a:pt x="33119" y="585929"/>
                    </a:lnTo>
                    <a:lnTo>
                      <a:pt x="46011" y="583327"/>
                    </a:lnTo>
                    <a:lnTo>
                      <a:pt x="56538" y="576229"/>
                    </a:lnTo>
                    <a:lnTo>
                      <a:pt x="63636" y="565702"/>
                    </a:lnTo>
                    <a:lnTo>
                      <a:pt x="66238" y="552810"/>
                    </a:lnTo>
                    <a:lnTo>
                      <a:pt x="66238" y="66238"/>
                    </a:lnTo>
                    <a:lnTo>
                      <a:pt x="581123" y="66238"/>
                    </a:lnTo>
                    <a:lnTo>
                      <a:pt x="581123" y="540632"/>
                    </a:lnTo>
                    <a:lnTo>
                      <a:pt x="583726" y="553524"/>
                    </a:lnTo>
                    <a:lnTo>
                      <a:pt x="590823" y="564052"/>
                    </a:lnTo>
                    <a:lnTo>
                      <a:pt x="601350" y="571149"/>
                    </a:lnTo>
                    <a:lnTo>
                      <a:pt x="614243" y="573752"/>
                    </a:lnTo>
                    <a:lnTo>
                      <a:pt x="627135" y="571149"/>
                    </a:lnTo>
                    <a:lnTo>
                      <a:pt x="637662" y="564052"/>
                    </a:lnTo>
                    <a:lnTo>
                      <a:pt x="644759" y="553524"/>
                    </a:lnTo>
                    <a:lnTo>
                      <a:pt x="647362" y="540632"/>
                    </a:lnTo>
                    <a:lnTo>
                      <a:pt x="647362" y="24407"/>
                    </a:lnTo>
                    <a:lnTo>
                      <a:pt x="643823" y="15873"/>
                    </a:lnTo>
                    <a:lnTo>
                      <a:pt x="631488" y="3539"/>
                    </a:lnTo>
                    <a:lnTo>
                      <a:pt x="622965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4" name="object 42">
              <a:extLst>
                <a:ext uri="{FF2B5EF4-FFF2-40B4-BE49-F238E27FC236}">
                  <a16:creationId xmlns:a16="http://schemas.microsoft.com/office/drawing/2014/main" id="{4B8001A7-A0BB-44C9-BB02-D19B337B5683}"/>
                </a:ext>
              </a:extLst>
            </p:cNvPr>
            <p:cNvSpPr/>
            <p:nvPr/>
          </p:nvSpPr>
          <p:spPr>
            <a:xfrm>
              <a:off x="3763986" y="3277760"/>
              <a:ext cx="582295" cy="582295"/>
            </a:xfrm>
            <a:custGeom>
              <a:avLst/>
              <a:gdLst/>
              <a:ahLst/>
              <a:cxnLst/>
              <a:rect l="l" t="t" r="r" b="b"/>
              <a:pathLst>
                <a:path w="582295" h="582295">
                  <a:moveTo>
                    <a:pt x="291111" y="0"/>
                  </a:moveTo>
                  <a:lnTo>
                    <a:pt x="243922" y="3806"/>
                  </a:lnTo>
                  <a:lnTo>
                    <a:pt x="199113" y="14843"/>
                  </a:lnTo>
                  <a:lnTo>
                    <a:pt x="157313" y="32503"/>
                  </a:lnTo>
                  <a:lnTo>
                    <a:pt x="119154" y="56176"/>
                  </a:lnTo>
                  <a:lnTo>
                    <a:pt x="85264" y="85253"/>
                  </a:lnTo>
                  <a:lnTo>
                    <a:pt x="56187" y="119143"/>
                  </a:lnTo>
                  <a:lnTo>
                    <a:pt x="32513" y="157303"/>
                  </a:lnTo>
                  <a:lnTo>
                    <a:pt x="14852" y="199103"/>
                  </a:lnTo>
                  <a:lnTo>
                    <a:pt x="3811" y="243912"/>
                  </a:lnTo>
                  <a:lnTo>
                    <a:pt x="0" y="291101"/>
                  </a:lnTo>
                  <a:lnTo>
                    <a:pt x="3811" y="338288"/>
                  </a:lnTo>
                  <a:lnTo>
                    <a:pt x="14852" y="383095"/>
                  </a:lnTo>
                  <a:lnTo>
                    <a:pt x="32513" y="424891"/>
                  </a:lnTo>
                  <a:lnTo>
                    <a:pt x="56187" y="463049"/>
                  </a:lnTo>
                  <a:lnTo>
                    <a:pt x="85264" y="496937"/>
                  </a:lnTo>
                  <a:lnTo>
                    <a:pt x="119154" y="526019"/>
                  </a:lnTo>
                  <a:lnTo>
                    <a:pt x="157313" y="549696"/>
                  </a:lnTo>
                  <a:lnTo>
                    <a:pt x="199113" y="567357"/>
                  </a:lnTo>
                  <a:lnTo>
                    <a:pt x="243922" y="578395"/>
                  </a:lnTo>
                  <a:lnTo>
                    <a:pt x="291111" y="582202"/>
                  </a:lnTo>
                  <a:lnTo>
                    <a:pt x="338299" y="578395"/>
                  </a:lnTo>
                  <a:lnTo>
                    <a:pt x="383105" y="567357"/>
                  </a:lnTo>
                  <a:lnTo>
                    <a:pt x="424902" y="549696"/>
                  </a:lnTo>
                  <a:lnTo>
                    <a:pt x="463059" y="526019"/>
                  </a:lnTo>
                  <a:lnTo>
                    <a:pt x="474778" y="515963"/>
                  </a:lnTo>
                  <a:lnTo>
                    <a:pt x="291111" y="515963"/>
                  </a:lnTo>
                  <a:lnTo>
                    <a:pt x="245760" y="511397"/>
                  </a:lnTo>
                  <a:lnTo>
                    <a:pt x="203580" y="498306"/>
                  </a:lnTo>
                  <a:lnTo>
                    <a:pt x="165412" y="477579"/>
                  </a:lnTo>
                  <a:lnTo>
                    <a:pt x="132100" y="450101"/>
                  </a:lnTo>
                  <a:lnTo>
                    <a:pt x="104624" y="416793"/>
                  </a:lnTo>
                  <a:lnTo>
                    <a:pt x="83899" y="378627"/>
                  </a:lnTo>
                  <a:lnTo>
                    <a:pt x="70809" y="336447"/>
                  </a:lnTo>
                  <a:lnTo>
                    <a:pt x="66238" y="291101"/>
                  </a:lnTo>
                  <a:lnTo>
                    <a:pt x="70809" y="245754"/>
                  </a:lnTo>
                  <a:lnTo>
                    <a:pt x="83899" y="203574"/>
                  </a:lnTo>
                  <a:lnTo>
                    <a:pt x="104624" y="165408"/>
                  </a:lnTo>
                  <a:lnTo>
                    <a:pt x="132100" y="132100"/>
                  </a:lnTo>
                  <a:lnTo>
                    <a:pt x="165412" y="104618"/>
                  </a:lnTo>
                  <a:lnTo>
                    <a:pt x="203580" y="83891"/>
                  </a:lnTo>
                  <a:lnTo>
                    <a:pt x="245760" y="70803"/>
                  </a:lnTo>
                  <a:lnTo>
                    <a:pt x="291111" y="66238"/>
                  </a:lnTo>
                  <a:lnTo>
                    <a:pt x="474786" y="66238"/>
                  </a:lnTo>
                  <a:lnTo>
                    <a:pt x="463059" y="56176"/>
                  </a:lnTo>
                  <a:lnTo>
                    <a:pt x="424902" y="32503"/>
                  </a:lnTo>
                  <a:lnTo>
                    <a:pt x="383105" y="14843"/>
                  </a:lnTo>
                  <a:lnTo>
                    <a:pt x="338299" y="3806"/>
                  </a:lnTo>
                  <a:lnTo>
                    <a:pt x="291111" y="0"/>
                  </a:lnTo>
                  <a:close/>
                </a:path>
                <a:path w="582295" h="582295">
                  <a:moveTo>
                    <a:pt x="474786" y="66238"/>
                  </a:moveTo>
                  <a:lnTo>
                    <a:pt x="291111" y="66238"/>
                  </a:lnTo>
                  <a:lnTo>
                    <a:pt x="336458" y="70803"/>
                  </a:lnTo>
                  <a:lnTo>
                    <a:pt x="378637" y="83891"/>
                  </a:lnTo>
                  <a:lnTo>
                    <a:pt x="416804" y="104618"/>
                  </a:lnTo>
                  <a:lnTo>
                    <a:pt x="450111" y="132100"/>
                  </a:lnTo>
                  <a:lnTo>
                    <a:pt x="477588" y="165408"/>
                  </a:lnTo>
                  <a:lnTo>
                    <a:pt x="498313" y="203574"/>
                  </a:lnTo>
                  <a:lnTo>
                    <a:pt x="511403" y="245754"/>
                  </a:lnTo>
                  <a:lnTo>
                    <a:pt x="515973" y="291101"/>
                  </a:lnTo>
                  <a:lnTo>
                    <a:pt x="511403" y="336447"/>
                  </a:lnTo>
                  <a:lnTo>
                    <a:pt x="498313" y="378627"/>
                  </a:lnTo>
                  <a:lnTo>
                    <a:pt x="477588" y="416793"/>
                  </a:lnTo>
                  <a:lnTo>
                    <a:pt x="450111" y="450101"/>
                  </a:lnTo>
                  <a:lnTo>
                    <a:pt x="416804" y="477579"/>
                  </a:lnTo>
                  <a:lnTo>
                    <a:pt x="378637" y="498306"/>
                  </a:lnTo>
                  <a:lnTo>
                    <a:pt x="336458" y="511397"/>
                  </a:lnTo>
                  <a:lnTo>
                    <a:pt x="291111" y="515963"/>
                  </a:lnTo>
                  <a:lnTo>
                    <a:pt x="474778" y="515963"/>
                  </a:lnTo>
                  <a:lnTo>
                    <a:pt x="526026" y="463049"/>
                  </a:lnTo>
                  <a:lnTo>
                    <a:pt x="549702" y="424891"/>
                  </a:lnTo>
                  <a:lnTo>
                    <a:pt x="567365" y="383095"/>
                  </a:lnTo>
                  <a:lnTo>
                    <a:pt x="578405" y="338288"/>
                  </a:lnTo>
                  <a:lnTo>
                    <a:pt x="582212" y="291101"/>
                  </a:lnTo>
                  <a:lnTo>
                    <a:pt x="578405" y="243912"/>
                  </a:lnTo>
                  <a:lnTo>
                    <a:pt x="567365" y="199103"/>
                  </a:lnTo>
                  <a:lnTo>
                    <a:pt x="549702" y="157303"/>
                  </a:lnTo>
                  <a:lnTo>
                    <a:pt x="526026" y="119143"/>
                  </a:lnTo>
                  <a:lnTo>
                    <a:pt x="496948" y="85253"/>
                  </a:lnTo>
                  <a:lnTo>
                    <a:pt x="474786" y="66238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43">
              <a:extLst>
                <a:ext uri="{FF2B5EF4-FFF2-40B4-BE49-F238E27FC236}">
                  <a16:creationId xmlns:a16="http://schemas.microsoft.com/office/drawing/2014/main" id="{6DA7B69A-2A90-470A-91E8-9D44896EE597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40535" y="5250299"/>
              <a:ext cx="1787303" cy="2347754"/>
            </a:xfrm>
            <a:prstGeom prst="rect">
              <a:avLst/>
            </a:prstGeom>
          </p:spPr>
        </p:pic>
        <p:sp>
          <p:nvSpPr>
            <p:cNvPr id="36" name="object 44">
              <a:extLst>
                <a:ext uri="{FF2B5EF4-FFF2-40B4-BE49-F238E27FC236}">
                  <a16:creationId xmlns:a16="http://schemas.microsoft.com/office/drawing/2014/main" id="{45DCB3C2-87C9-49DF-9CFA-3DA83E13ED50}"/>
                </a:ext>
              </a:extLst>
            </p:cNvPr>
            <p:cNvSpPr/>
            <p:nvPr/>
          </p:nvSpPr>
          <p:spPr>
            <a:xfrm>
              <a:off x="4119727" y="3651507"/>
              <a:ext cx="582295" cy="582295"/>
            </a:xfrm>
            <a:custGeom>
              <a:avLst/>
              <a:gdLst/>
              <a:ahLst/>
              <a:cxnLst/>
              <a:rect l="l" t="t" r="r" b="b"/>
              <a:pathLst>
                <a:path w="582295" h="582295">
                  <a:moveTo>
                    <a:pt x="291111" y="0"/>
                  </a:moveTo>
                  <a:lnTo>
                    <a:pt x="243922" y="3806"/>
                  </a:lnTo>
                  <a:lnTo>
                    <a:pt x="199113" y="14843"/>
                  </a:lnTo>
                  <a:lnTo>
                    <a:pt x="157313" y="32503"/>
                  </a:lnTo>
                  <a:lnTo>
                    <a:pt x="119154" y="56176"/>
                  </a:lnTo>
                  <a:lnTo>
                    <a:pt x="85264" y="85253"/>
                  </a:lnTo>
                  <a:lnTo>
                    <a:pt x="56187" y="119143"/>
                  </a:lnTo>
                  <a:lnTo>
                    <a:pt x="32513" y="157303"/>
                  </a:lnTo>
                  <a:lnTo>
                    <a:pt x="14852" y="199103"/>
                  </a:lnTo>
                  <a:lnTo>
                    <a:pt x="3811" y="243912"/>
                  </a:lnTo>
                  <a:lnTo>
                    <a:pt x="0" y="291101"/>
                  </a:lnTo>
                  <a:lnTo>
                    <a:pt x="3811" y="338288"/>
                  </a:lnTo>
                  <a:lnTo>
                    <a:pt x="14852" y="383095"/>
                  </a:lnTo>
                  <a:lnTo>
                    <a:pt x="32513" y="424894"/>
                  </a:lnTo>
                  <a:lnTo>
                    <a:pt x="56187" y="463054"/>
                  </a:lnTo>
                  <a:lnTo>
                    <a:pt x="85264" y="496948"/>
                  </a:lnTo>
                  <a:lnTo>
                    <a:pt x="119154" y="526025"/>
                  </a:lnTo>
                  <a:lnTo>
                    <a:pt x="157313" y="549698"/>
                  </a:lnTo>
                  <a:lnTo>
                    <a:pt x="199113" y="567358"/>
                  </a:lnTo>
                  <a:lnTo>
                    <a:pt x="243922" y="578395"/>
                  </a:lnTo>
                  <a:lnTo>
                    <a:pt x="291111" y="582202"/>
                  </a:lnTo>
                  <a:lnTo>
                    <a:pt x="338299" y="578395"/>
                  </a:lnTo>
                  <a:lnTo>
                    <a:pt x="383105" y="567358"/>
                  </a:lnTo>
                  <a:lnTo>
                    <a:pt x="424902" y="549698"/>
                  </a:lnTo>
                  <a:lnTo>
                    <a:pt x="463059" y="526025"/>
                  </a:lnTo>
                  <a:lnTo>
                    <a:pt x="474786" y="515963"/>
                  </a:lnTo>
                  <a:lnTo>
                    <a:pt x="291111" y="515963"/>
                  </a:lnTo>
                  <a:lnTo>
                    <a:pt x="245760" y="511397"/>
                  </a:lnTo>
                  <a:lnTo>
                    <a:pt x="203580" y="498306"/>
                  </a:lnTo>
                  <a:lnTo>
                    <a:pt x="165412" y="477579"/>
                  </a:lnTo>
                  <a:lnTo>
                    <a:pt x="132100" y="450101"/>
                  </a:lnTo>
                  <a:lnTo>
                    <a:pt x="104624" y="416793"/>
                  </a:lnTo>
                  <a:lnTo>
                    <a:pt x="83899" y="378627"/>
                  </a:lnTo>
                  <a:lnTo>
                    <a:pt x="70809" y="336447"/>
                  </a:lnTo>
                  <a:lnTo>
                    <a:pt x="66238" y="291101"/>
                  </a:lnTo>
                  <a:lnTo>
                    <a:pt x="70809" y="245754"/>
                  </a:lnTo>
                  <a:lnTo>
                    <a:pt x="83899" y="203574"/>
                  </a:lnTo>
                  <a:lnTo>
                    <a:pt x="104624" y="165408"/>
                  </a:lnTo>
                  <a:lnTo>
                    <a:pt x="132100" y="132100"/>
                  </a:lnTo>
                  <a:lnTo>
                    <a:pt x="165412" y="104618"/>
                  </a:lnTo>
                  <a:lnTo>
                    <a:pt x="203580" y="83891"/>
                  </a:lnTo>
                  <a:lnTo>
                    <a:pt x="245760" y="70803"/>
                  </a:lnTo>
                  <a:lnTo>
                    <a:pt x="291111" y="66238"/>
                  </a:lnTo>
                  <a:lnTo>
                    <a:pt x="474786" y="66238"/>
                  </a:lnTo>
                  <a:lnTo>
                    <a:pt x="463059" y="56176"/>
                  </a:lnTo>
                  <a:lnTo>
                    <a:pt x="424902" y="32503"/>
                  </a:lnTo>
                  <a:lnTo>
                    <a:pt x="383105" y="14843"/>
                  </a:lnTo>
                  <a:lnTo>
                    <a:pt x="338299" y="3806"/>
                  </a:lnTo>
                  <a:lnTo>
                    <a:pt x="291111" y="0"/>
                  </a:lnTo>
                  <a:close/>
                </a:path>
                <a:path w="582295" h="582295">
                  <a:moveTo>
                    <a:pt x="474786" y="66238"/>
                  </a:moveTo>
                  <a:lnTo>
                    <a:pt x="291111" y="66238"/>
                  </a:lnTo>
                  <a:lnTo>
                    <a:pt x="336458" y="70803"/>
                  </a:lnTo>
                  <a:lnTo>
                    <a:pt x="378637" y="83891"/>
                  </a:lnTo>
                  <a:lnTo>
                    <a:pt x="416804" y="104618"/>
                  </a:lnTo>
                  <a:lnTo>
                    <a:pt x="450111" y="132100"/>
                  </a:lnTo>
                  <a:lnTo>
                    <a:pt x="477588" y="165408"/>
                  </a:lnTo>
                  <a:lnTo>
                    <a:pt x="498313" y="203574"/>
                  </a:lnTo>
                  <a:lnTo>
                    <a:pt x="511403" y="245754"/>
                  </a:lnTo>
                  <a:lnTo>
                    <a:pt x="515973" y="291101"/>
                  </a:lnTo>
                  <a:lnTo>
                    <a:pt x="511403" y="336447"/>
                  </a:lnTo>
                  <a:lnTo>
                    <a:pt x="498313" y="378627"/>
                  </a:lnTo>
                  <a:lnTo>
                    <a:pt x="477588" y="416793"/>
                  </a:lnTo>
                  <a:lnTo>
                    <a:pt x="450111" y="450101"/>
                  </a:lnTo>
                  <a:lnTo>
                    <a:pt x="416804" y="477579"/>
                  </a:lnTo>
                  <a:lnTo>
                    <a:pt x="378637" y="498306"/>
                  </a:lnTo>
                  <a:lnTo>
                    <a:pt x="336458" y="511397"/>
                  </a:lnTo>
                  <a:lnTo>
                    <a:pt x="291111" y="515963"/>
                  </a:lnTo>
                  <a:lnTo>
                    <a:pt x="474786" y="515963"/>
                  </a:lnTo>
                  <a:lnTo>
                    <a:pt x="526026" y="463054"/>
                  </a:lnTo>
                  <a:lnTo>
                    <a:pt x="549702" y="424894"/>
                  </a:lnTo>
                  <a:lnTo>
                    <a:pt x="567365" y="383095"/>
                  </a:lnTo>
                  <a:lnTo>
                    <a:pt x="578405" y="338288"/>
                  </a:lnTo>
                  <a:lnTo>
                    <a:pt x="582212" y="291101"/>
                  </a:lnTo>
                  <a:lnTo>
                    <a:pt x="578405" y="243912"/>
                  </a:lnTo>
                  <a:lnTo>
                    <a:pt x="567365" y="199103"/>
                  </a:lnTo>
                  <a:lnTo>
                    <a:pt x="549702" y="157303"/>
                  </a:lnTo>
                  <a:lnTo>
                    <a:pt x="526026" y="119143"/>
                  </a:lnTo>
                  <a:lnTo>
                    <a:pt x="496948" y="85253"/>
                  </a:lnTo>
                  <a:lnTo>
                    <a:pt x="474786" y="66238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7" name="object 45">
              <a:extLst>
                <a:ext uri="{FF2B5EF4-FFF2-40B4-BE49-F238E27FC236}">
                  <a16:creationId xmlns:a16="http://schemas.microsoft.com/office/drawing/2014/main" id="{FEAAC46D-9987-4026-A27C-6AD972BB0C47}"/>
                </a:ext>
              </a:extLst>
            </p:cNvPr>
            <p:cNvGrpSpPr/>
            <p:nvPr/>
          </p:nvGrpSpPr>
          <p:grpSpPr>
            <a:xfrm>
              <a:off x="5027953" y="3089956"/>
              <a:ext cx="659765" cy="815975"/>
              <a:chOff x="5027953" y="3089956"/>
              <a:chExt cx="659765" cy="815975"/>
            </a:xfrm>
          </p:grpSpPr>
          <p:sp>
            <p:nvSpPr>
              <p:cNvPr id="82" name="object 46">
                <a:extLst>
                  <a:ext uri="{FF2B5EF4-FFF2-40B4-BE49-F238E27FC236}">
                    <a16:creationId xmlns:a16="http://schemas.microsoft.com/office/drawing/2014/main" id="{8D21ED3C-ABA2-43D4-A000-AF3B763E95E3}"/>
                  </a:ext>
                </a:extLst>
              </p:cNvPr>
              <p:cNvSpPr/>
              <p:nvPr/>
            </p:nvSpPr>
            <p:spPr>
              <a:xfrm>
                <a:off x="5101087" y="3089956"/>
                <a:ext cx="282575" cy="498475"/>
              </a:xfrm>
              <a:custGeom>
                <a:avLst/>
                <a:gdLst/>
                <a:ahLst/>
                <a:cxnLst/>
                <a:rect l="l" t="t" r="r" b="b"/>
                <a:pathLst>
                  <a:path w="282575" h="498475">
                    <a:moveTo>
                      <a:pt x="33119" y="0"/>
                    </a:moveTo>
                    <a:lnTo>
                      <a:pt x="20227" y="2602"/>
                    </a:lnTo>
                    <a:lnTo>
                      <a:pt x="9699" y="9699"/>
                    </a:lnTo>
                    <a:lnTo>
                      <a:pt x="2602" y="20227"/>
                    </a:lnTo>
                    <a:lnTo>
                      <a:pt x="0" y="33119"/>
                    </a:lnTo>
                    <a:lnTo>
                      <a:pt x="2602" y="46011"/>
                    </a:lnTo>
                    <a:lnTo>
                      <a:pt x="9699" y="56538"/>
                    </a:lnTo>
                    <a:lnTo>
                      <a:pt x="20227" y="63636"/>
                    </a:lnTo>
                    <a:lnTo>
                      <a:pt x="33119" y="66238"/>
                    </a:lnTo>
                    <a:lnTo>
                      <a:pt x="64579" y="68934"/>
                    </a:lnTo>
                    <a:lnTo>
                      <a:pt x="94236" y="76700"/>
                    </a:lnTo>
                    <a:lnTo>
                      <a:pt x="146550" y="105703"/>
                    </a:lnTo>
                    <a:lnTo>
                      <a:pt x="186556" y="149711"/>
                    </a:lnTo>
                    <a:lnTo>
                      <a:pt x="210485" y="204925"/>
                    </a:lnTo>
                    <a:lnTo>
                      <a:pt x="215804" y="248924"/>
                    </a:lnTo>
                    <a:lnTo>
                      <a:pt x="212091" y="285760"/>
                    </a:lnTo>
                    <a:lnTo>
                      <a:pt x="184619" y="351022"/>
                    </a:lnTo>
                    <a:lnTo>
                      <a:pt x="135217" y="400424"/>
                    </a:lnTo>
                    <a:lnTo>
                      <a:pt x="69955" y="427896"/>
                    </a:lnTo>
                    <a:lnTo>
                      <a:pt x="33119" y="431609"/>
                    </a:lnTo>
                    <a:lnTo>
                      <a:pt x="20227" y="434212"/>
                    </a:lnTo>
                    <a:lnTo>
                      <a:pt x="9699" y="441309"/>
                    </a:lnTo>
                    <a:lnTo>
                      <a:pt x="2602" y="451837"/>
                    </a:lnTo>
                    <a:lnTo>
                      <a:pt x="0" y="464729"/>
                    </a:lnTo>
                    <a:lnTo>
                      <a:pt x="2602" y="477621"/>
                    </a:lnTo>
                    <a:lnTo>
                      <a:pt x="9699" y="488148"/>
                    </a:lnTo>
                    <a:lnTo>
                      <a:pt x="20227" y="495246"/>
                    </a:lnTo>
                    <a:lnTo>
                      <a:pt x="33119" y="497848"/>
                    </a:lnTo>
                    <a:lnTo>
                      <a:pt x="83252" y="492791"/>
                    </a:lnTo>
                    <a:lnTo>
                      <a:pt x="130003" y="478269"/>
                    </a:lnTo>
                    <a:lnTo>
                      <a:pt x="172314" y="455307"/>
                    </a:lnTo>
                    <a:lnTo>
                      <a:pt x="209124" y="424929"/>
                    </a:lnTo>
                    <a:lnTo>
                      <a:pt x="239502" y="388119"/>
                    </a:lnTo>
                    <a:lnTo>
                      <a:pt x="262464" y="345808"/>
                    </a:lnTo>
                    <a:lnTo>
                      <a:pt x="276986" y="299056"/>
                    </a:lnTo>
                    <a:lnTo>
                      <a:pt x="282043" y="248924"/>
                    </a:lnTo>
                    <a:lnTo>
                      <a:pt x="281698" y="237621"/>
                    </a:lnTo>
                    <a:lnTo>
                      <a:pt x="281574" y="233572"/>
                    </a:lnTo>
                    <a:lnTo>
                      <a:pt x="274808" y="189093"/>
                    </a:lnTo>
                    <a:lnTo>
                      <a:pt x="261489" y="149711"/>
                    </a:lnTo>
                    <a:lnTo>
                      <a:pt x="242127" y="113654"/>
                    </a:lnTo>
                    <a:lnTo>
                      <a:pt x="217328" y="81483"/>
                    </a:lnTo>
                    <a:lnTo>
                      <a:pt x="187711" y="53799"/>
                    </a:lnTo>
                    <a:lnTo>
                      <a:pt x="153866" y="31192"/>
                    </a:lnTo>
                    <a:lnTo>
                      <a:pt x="116372" y="14271"/>
                    </a:lnTo>
                    <a:lnTo>
                      <a:pt x="75899" y="3664"/>
                    </a:lnTo>
                    <a:lnTo>
                      <a:pt x="3311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83" name="object 47">
                <a:extLst>
                  <a:ext uri="{FF2B5EF4-FFF2-40B4-BE49-F238E27FC236}">
                    <a16:creationId xmlns:a16="http://schemas.microsoft.com/office/drawing/2014/main" id="{D1E5850E-398F-4F0D-8140-56EEC5E11784}"/>
                  </a:ext>
                </a:extLst>
              </p:cNvPr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5027953" y="3102680"/>
                <a:ext cx="66336" cy="66232"/>
              </a:xfrm>
              <a:prstGeom prst="rect">
                <a:avLst/>
              </a:prstGeom>
            </p:spPr>
          </p:pic>
          <p:sp>
            <p:nvSpPr>
              <p:cNvPr id="84" name="object 48">
                <a:extLst>
                  <a:ext uri="{FF2B5EF4-FFF2-40B4-BE49-F238E27FC236}">
                    <a16:creationId xmlns:a16="http://schemas.microsoft.com/office/drawing/2014/main" id="{08C56A87-4C11-46D2-8E50-B6BA60B9CAE5}"/>
                  </a:ext>
                </a:extLst>
              </p:cNvPr>
              <p:cNvSpPr/>
              <p:nvPr/>
            </p:nvSpPr>
            <p:spPr>
              <a:xfrm>
                <a:off x="5286083" y="3388896"/>
                <a:ext cx="401320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401320" h="516889">
                    <a:moveTo>
                      <a:pt x="142045" y="0"/>
                    </a:moveTo>
                    <a:lnTo>
                      <a:pt x="76388" y="8413"/>
                    </a:lnTo>
                    <a:lnTo>
                      <a:pt x="16824" y="32344"/>
                    </a:lnTo>
                    <a:lnTo>
                      <a:pt x="0" y="64866"/>
                    </a:lnTo>
                    <a:lnTo>
                      <a:pt x="3997" y="77400"/>
                    </a:lnTo>
                    <a:lnTo>
                      <a:pt x="12539" y="87397"/>
                    </a:lnTo>
                    <a:lnTo>
                      <a:pt x="23862" y="93143"/>
                    </a:lnTo>
                    <a:lnTo>
                      <a:pt x="36514" y="94225"/>
                    </a:lnTo>
                    <a:lnTo>
                      <a:pt x="49043" y="90227"/>
                    </a:lnTo>
                    <a:lnTo>
                      <a:pt x="70442" y="80013"/>
                    </a:lnTo>
                    <a:lnTo>
                      <a:pt x="93172" y="72488"/>
                    </a:lnTo>
                    <a:lnTo>
                      <a:pt x="117089" y="67835"/>
                    </a:lnTo>
                    <a:lnTo>
                      <a:pt x="142045" y="66238"/>
                    </a:lnTo>
                    <a:lnTo>
                      <a:pt x="180907" y="70157"/>
                    </a:lnTo>
                    <a:lnTo>
                      <a:pt x="249759" y="99147"/>
                    </a:lnTo>
                    <a:lnTo>
                      <a:pt x="301875" y="151262"/>
                    </a:lnTo>
                    <a:lnTo>
                      <a:pt x="330864" y="220115"/>
                    </a:lnTo>
                    <a:lnTo>
                      <a:pt x="334783" y="258976"/>
                    </a:lnTo>
                    <a:lnTo>
                      <a:pt x="331282" y="295750"/>
                    </a:lnTo>
                    <a:lnTo>
                      <a:pt x="305276" y="361489"/>
                    </a:lnTo>
                    <a:lnTo>
                      <a:pt x="258189" y="412770"/>
                    </a:lnTo>
                    <a:lnTo>
                      <a:pt x="195373" y="444222"/>
                    </a:lnTo>
                    <a:lnTo>
                      <a:pt x="159668" y="450907"/>
                    </a:lnTo>
                    <a:lnTo>
                      <a:pt x="147063" y="454666"/>
                    </a:lnTo>
                    <a:lnTo>
                      <a:pt x="137222" y="462690"/>
                    </a:lnTo>
                    <a:lnTo>
                      <a:pt x="131109" y="473819"/>
                    </a:lnTo>
                    <a:lnTo>
                      <a:pt x="129690" y="486896"/>
                    </a:lnTo>
                    <a:lnTo>
                      <a:pt x="133448" y="499500"/>
                    </a:lnTo>
                    <a:lnTo>
                      <a:pt x="141471" y="509341"/>
                    </a:lnTo>
                    <a:lnTo>
                      <a:pt x="152597" y="515454"/>
                    </a:lnTo>
                    <a:lnTo>
                      <a:pt x="165668" y="516874"/>
                    </a:lnTo>
                    <a:lnTo>
                      <a:pt x="213681" y="507881"/>
                    </a:lnTo>
                    <a:lnTo>
                      <a:pt x="258144" y="490494"/>
                    </a:lnTo>
                    <a:lnTo>
                      <a:pt x="298157" y="465601"/>
                    </a:lnTo>
                    <a:lnTo>
                      <a:pt x="332825" y="434091"/>
                    </a:lnTo>
                    <a:lnTo>
                      <a:pt x="361328" y="396805"/>
                    </a:lnTo>
                    <a:lnTo>
                      <a:pt x="382791" y="354567"/>
                    </a:lnTo>
                    <a:lnTo>
                      <a:pt x="396319" y="308313"/>
                    </a:lnTo>
                    <a:lnTo>
                      <a:pt x="401022" y="258976"/>
                    </a:lnTo>
                    <a:lnTo>
                      <a:pt x="395754" y="206818"/>
                    </a:lnTo>
                    <a:lnTo>
                      <a:pt x="380645" y="158179"/>
                    </a:lnTo>
                    <a:lnTo>
                      <a:pt x="356756" y="114160"/>
                    </a:lnTo>
                    <a:lnTo>
                      <a:pt x="325150" y="75861"/>
                    </a:lnTo>
                    <a:lnTo>
                      <a:pt x="286857" y="44256"/>
                    </a:lnTo>
                    <a:lnTo>
                      <a:pt x="242841" y="20371"/>
                    </a:lnTo>
                    <a:lnTo>
                      <a:pt x="194203" y="5265"/>
                    </a:lnTo>
                    <a:lnTo>
                      <a:pt x="142045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8" name="object 49">
              <a:extLst>
                <a:ext uri="{FF2B5EF4-FFF2-40B4-BE49-F238E27FC236}">
                  <a16:creationId xmlns:a16="http://schemas.microsoft.com/office/drawing/2014/main" id="{4845CBE3-15DC-4389-B7FC-1BAD88D25EF0}"/>
                </a:ext>
              </a:extLst>
            </p:cNvPr>
            <p:cNvSpPr/>
            <p:nvPr/>
          </p:nvSpPr>
          <p:spPr>
            <a:xfrm>
              <a:off x="3871366" y="3396722"/>
              <a:ext cx="708660" cy="715010"/>
            </a:xfrm>
            <a:custGeom>
              <a:avLst/>
              <a:gdLst/>
              <a:ahLst/>
              <a:cxnLst/>
              <a:rect l="l" t="t" r="r" b="b"/>
              <a:pathLst>
                <a:path w="708660" h="715010">
                  <a:moveTo>
                    <a:pt x="367449" y="172148"/>
                  </a:moveTo>
                  <a:lnTo>
                    <a:pt x="364845" y="159258"/>
                  </a:lnTo>
                  <a:lnTo>
                    <a:pt x="357746" y="148729"/>
                  </a:lnTo>
                  <a:lnTo>
                    <a:pt x="347218" y="141630"/>
                  </a:lnTo>
                  <a:lnTo>
                    <a:pt x="334327" y="139026"/>
                  </a:lnTo>
                  <a:lnTo>
                    <a:pt x="321437" y="141630"/>
                  </a:lnTo>
                  <a:lnTo>
                    <a:pt x="310908" y="148729"/>
                  </a:lnTo>
                  <a:lnTo>
                    <a:pt x="303809" y="159258"/>
                  </a:lnTo>
                  <a:lnTo>
                    <a:pt x="301205" y="172148"/>
                  </a:lnTo>
                  <a:lnTo>
                    <a:pt x="298932" y="192989"/>
                  </a:lnTo>
                  <a:lnTo>
                    <a:pt x="292379" y="212483"/>
                  </a:lnTo>
                  <a:lnTo>
                    <a:pt x="267754" y="246113"/>
                  </a:lnTo>
                  <a:lnTo>
                    <a:pt x="230301" y="269379"/>
                  </a:lnTo>
                  <a:lnTo>
                    <a:pt x="183718" y="278041"/>
                  </a:lnTo>
                  <a:lnTo>
                    <a:pt x="159524" y="275793"/>
                  </a:lnTo>
                  <a:lnTo>
                    <a:pt x="117043" y="259321"/>
                  </a:lnTo>
                  <a:lnTo>
                    <a:pt x="85559" y="230301"/>
                  </a:lnTo>
                  <a:lnTo>
                    <a:pt x="68516" y="192989"/>
                  </a:lnTo>
                  <a:lnTo>
                    <a:pt x="66243" y="172148"/>
                  </a:lnTo>
                  <a:lnTo>
                    <a:pt x="68516" y="151307"/>
                  </a:lnTo>
                  <a:lnTo>
                    <a:pt x="85559" y="113982"/>
                  </a:lnTo>
                  <a:lnTo>
                    <a:pt x="117043" y="84975"/>
                  </a:lnTo>
                  <a:lnTo>
                    <a:pt x="159524" y="68491"/>
                  </a:lnTo>
                  <a:lnTo>
                    <a:pt x="183718" y="66243"/>
                  </a:lnTo>
                  <a:lnTo>
                    <a:pt x="196608" y="63639"/>
                  </a:lnTo>
                  <a:lnTo>
                    <a:pt x="214236" y="20231"/>
                  </a:lnTo>
                  <a:lnTo>
                    <a:pt x="183718" y="0"/>
                  </a:lnTo>
                  <a:lnTo>
                    <a:pt x="147218" y="3403"/>
                  </a:lnTo>
                  <a:lnTo>
                    <a:pt x="81991" y="28765"/>
                  </a:lnTo>
                  <a:lnTo>
                    <a:pt x="32118" y="74841"/>
                  </a:lnTo>
                  <a:lnTo>
                    <a:pt x="3848" y="136944"/>
                  </a:lnTo>
                  <a:lnTo>
                    <a:pt x="0" y="172148"/>
                  </a:lnTo>
                  <a:lnTo>
                    <a:pt x="3848" y="207340"/>
                  </a:lnTo>
                  <a:lnTo>
                    <a:pt x="32118" y="269443"/>
                  </a:lnTo>
                  <a:lnTo>
                    <a:pt x="81991" y="315518"/>
                  </a:lnTo>
                  <a:lnTo>
                    <a:pt x="147218" y="340880"/>
                  </a:lnTo>
                  <a:lnTo>
                    <a:pt x="183718" y="344284"/>
                  </a:lnTo>
                  <a:lnTo>
                    <a:pt x="220218" y="340880"/>
                  </a:lnTo>
                  <a:lnTo>
                    <a:pt x="285457" y="315518"/>
                  </a:lnTo>
                  <a:lnTo>
                    <a:pt x="335330" y="269443"/>
                  </a:lnTo>
                  <a:lnTo>
                    <a:pt x="363601" y="207340"/>
                  </a:lnTo>
                  <a:lnTo>
                    <a:pt x="367449" y="172148"/>
                  </a:lnTo>
                  <a:close/>
                </a:path>
                <a:path w="708660" h="715010">
                  <a:moveTo>
                    <a:pt x="708304" y="545896"/>
                  </a:moveTo>
                  <a:lnTo>
                    <a:pt x="705700" y="533006"/>
                  </a:lnTo>
                  <a:lnTo>
                    <a:pt x="698601" y="522478"/>
                  </a:lnTo>
                  <a:lnTo>
                    <a:pt x="688073" y="515378"/>
                  </a:lnTo>
                  <a:lnTo>
                    <a:pt x="675182" y="512775"/>
                  </a:lnTo>
                  <a:lnTo>
                    <a:pt x="662292" y="515378"/>
                  </a:lnTo>
                  <a:lnTo>
                    <a:pt x="651764" y="522478"/>
                  </a:lnTo>
                  <a:lnTo>
                    <a:pt x="644664" y="533006"/>
                  </a:lnTo>
                  <a:lnTo>
                    <a:pt x="642061" y="545896"/>
                  </a:lnTo>
                  <a:lnTo>
                    <a:pt x="639978" y="566597"/>
                  </a:lnTo>
                  <a:lnTo>
                    <a:pt x="634009" y="585838"/>
                  </a:lnTo>
                  <a:lnTo>
                    <a:pt x="612013" y="618439"/>
                  </a:lnTo>
                  <a:lnTo>
                    <a:pt x="579399" y="640448"/>
                  </a:lnTo>
                  <a:lnTo>
                    <a:pt x="539457" y="648500"/>
                  </a:lnTo>
                  <a:lnTo>
                    <a:pt x="518756" y="646404"/>
                  </a:lnTo>
                  <a:lnTo>
                    <a:pt x="482130" y="630986"/>
                  </a:lnTo>
                  <a:lnTo>
                    <a:pt x="454367" y="603237"/>
                  </a:lnTo>
                  <a:lnTo>
                    <a:pt x="438950" y="566597"/>
                  </a:lnTo>
                  <a:lnTo>
                    <a:pt x="436867" y="545896"/>
                  </a:lnTo>
                  <a:lnTo>
                    <a:pt x="438950" y="525183"/>
                  </a:lnTo>
                  <a:lnTo>
                    <a:pt x="454367" y="488556"/>
                  </a:lnTo>
                  <a:lnTo>
                    <a:pt x="482130" y="460794"/>
                  </a:lnTo>
                  <a:lnTo>
                    <a:pt x="518756" y="445376"/>
                  </a:lnTo>
                  <a:lnTo>
                    <a:pt x="539457" y="443293"/>
                  </a:lnTo>
                  <a:lnTo>
                    <a:pt x="552348" y="440690"/>
                  </a:lnTo>
                  <a:lnTo>
                    <a:pt x="569976" y="397281"/>
                  </a:lnTo>
                  <a:lnTo>
                    <a:pt x="539457" y="377050"/>
                  </a:lnTo>
                  <a:lnTo>
                    <a:pt x="505472" y="380479"/>
                  </a:lnTo>
                  <a:lnTo>
                    <a:pt x="445033" y="405904"/>
                  </a:lnTo>
                  <a:lnTo>
                    <a:pt x="399478" y="451459"/>
                  </a:lnTo>
                  <a:lnTo>
                    <a:pt x="374053" y="511898"/>
                  </a:lnTo>
                  <a:lnTo>
                    <a:pt x="370624" y="545896"/>
                  </a:lnTo>
                  <a:lnTo>
                    <a:pt x="374053" y="579894"/>
                  </a:lnTo>
                  <a:lnTo>
                    <a:pt x="399478" y="640321"/>
                  </a:lnTo>
                  <a:lnTo>
                    <a:pt x="445033" y="685876"/>
                  </a:lnTo>
                  <a:lnTo>
                    <a:pt x="505472" y="711301"/>
                  </a:lnTo>
                  <a:lnTo>
                    <a:pt x="539457" y="714730"/>
                  </a:lnTo>
                  <a:lnTo>
                    <a:pt x="573455" y="711301"/>
                  </a:lnTo>
                  <a:lnTo>
                    <a:pt x="633895" y="685876"/>
                  </a:lnTo>
                  <a:lnTo>
                    <a:pt x="679450" y="640321"/>
                  </a:lnTo>
                  <a:lnTo>
                    <a:pt x="704875" y="579894"/>
                  </a:lnTo>
                  <a:lnTo>
                    <a:pt x="708304" y="545896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50">
              <a:extLst>
                <a:ext uri="{FF2B5EF4-FFF2-40B4-BE49-F238E27FC236}">
                  <a16:creationId xmlns:a16="http://schemas.microsoft.com/office/drawing/2014/main" id="{57F06E0E-E918-4104-9D2F-89771D9936D4}"/>
                </a:ext>
              </a:extLst>
            </p:cNvPr>
            <p:cNvSpPr/>
            <p:nvPr/>
          </p:nvSpPr>
          <p:spPr>
            <a:xfrm>
              <a:off x="4022463" y="3090403"/>
              <a:ext cx="1144905" cy="253365"/>
            </a:xfrm>
            <a:custGeom>
              <a:avLst/>
              <a:gdLst/>
              <a:ahLst/>
              <a:cxnLst/>
              <a:rect l="l" t="t" r="r" b="b"/>
              <a:pathLst>
                <a:path w="1144904" h="253364">
                  <a:moveTo>
                    <a:pt x="1106018" y="0"/>
                  </a:moveTo>
                  <a:lnTo>
                    <a:pt x="26952" y="187847"/>
                  </a:lnTo>
                  <a:lnTo>
                    <a:pt x="0" y="226150"/>
                  </a:lnTo>
                  <a:lnTo>
                    <a:pt x="4777" y="238405"/>
                  </a:lnTo>
                  <a:lnTo>
                    <a:pt x="13576" y="247561"/>
                  </a:lnTo>
                  <a:lnTo>
                    <a:pt x="25165" y="252750"/>
                  </a:lnTo>
                  <a:lnTo>
                    <a:pt x="38312" y="253102"/>
                  </a:lnTo>
                  <a:lnTo>
                    <a:pt x="1117379" y="65254"/>
                  </a:lnTo>
                  <a:lnTo>
                    <a:pt x="1129634" y="60483"/>
                  </a:lnTo>
                  <a:lnTo>
                    <a:pt x="1138791" y="51686"/>
                  </a:lnTo>
                  <a:lnTo>
                    <a:pt x="1143979" y="40098"/>
                  </a:lnTo>
                  <a:lnTo>
                    <a:pt x="1144331" y="26952"/>
                  </a:lnTo>
                  <a:lnTo>
                    <a:pt x="1139558" y="14696"/>
                  </a:lnTo>
                  <a:lnTo>
                    <a:pt x="1130758" y="5540"/>
                  </a:lnTo>
                  <a:lnTo>
                    <a:pt x="1119167" y="351"/>
                  </a:lnTo>
                  <a:lnTo>
                    <a:pt x="1106018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51">
              <a:extLst>
                <a:ext uri="{FF2B5EF4-FFF2-40B4-BE49-F238E27FC236}">
                  <a16:creationId xmlns:a16="http://schemas.microsoft.com/office/drawing/2014/main" id="{71545DF7-62CE-4421-A97B-FE6F7D7F8FC8}"/>
                </a:ext>
              </a:extLst>
            </p:cNvPr>
            <p:cNvSpPr/>
            <p:nvPr/>
          </p:nvSpPr>
          <p:spPr>
            <a:xfrm>
              <a:off x="4378242" y="3522107"/>
              <a:ext cx="788670" cy="195580"/>
            </a:xfrm>
            <a:custGeom>
              <a:avLst/>
              <a:gdLst/>
              <a:ahLst/>
              <a:cxnLst/>
              <a:rect l="l" t="t" r="r" b="b"/>
              <a:pathLst>
                <a:path w="788670" h="195579">
                  <a:moveTo>
                    <a:pt x="750071" y="0"/>
                  </a:moveTo>
                  <a:lnTo>
                    <a:pt x="26742" y="129912"/>
                  </a:lnTo>
                  <a:lnTo>
                    <a:pt x="0" y="168371"/>
                  </a:lnTo>
                  <a:lnTo>
                    <a:pt x="4837" y="180598"/>
                  </a:lnTo>
                  <a:lnTo>
                    <a:pt x="13684" y="189706"/>
                  </a:lnTo>
                  <a:lnTo>
                    <a:pt x="25301" y="194832"/>
                  </a:lnTo>
                  <a:lnTo>
                    <a:pt x="38449" y="195114"/>
                  </a:lnTo>
                  <a:lnTo>
                    <a:pt x="761777" y="65191"/>
                  </a:lnTo>
                  <a:lnTo>
                    <a:pt x="774004" y="60350"/>
                  </a:lnTo>
                  <a:lnTo>
                    <a:pt x="783112" y="51503"/>
                  </a:lnTo>
                  <a:lnTo>
                    <a:pt x="788238" y="39888"/>
                  </a:lnTo>
                  <a:lnTo>
                    <a:pt x="788520" y="26742"/>
                  </a:lnTo>
                  <a:lnTo>
                    <a:pt x="783679" y="14511"/>
                  </a:lnTo>
                  <a:lnTo>
                    <a:pt x="774832" y="5404"/>
                  </a:lnTo>
                  <a:lnTo>
                    <a:pt x="763217" y="280"/>
                  </a:lnTo>
                  <a:lnTo>
                    <a:pt x="750071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52">
              <a:extLst>
                <a:ext uri="{FF2B5EF4-FFF2-40B4-BE49-F238E27FC236}">
                  <a16:creationId xmlns:a16="http://schemas.microsoft.com/office/drawing/2014/main" id="{F38AFD98-7849-46B8-A9E0-ED6DBBE2C678}"/>
                </a:ext>
              </a:extLst>
            </p:cNvPr>
            <p:cNvSpPr/>
            <p:nvPr/>
          </p:nvSpPr>
          <p:spPr>
            <a:xfrm>
              <a:off x="4412208" y="3806145"/>
              <a:ext cx="1069975" cy="425450"/>
            </a:xfrm>
            <a:custGeom>
              <a:avLst/>
              <a:gdLst/>
              <a:ahLst/>
              <a:cxnLst/>
              <a:rect l="l" t="t" r="r" b="b"/>
              <a:pathLst>
                <a:path w="1069975" h="425450">
                  <a:moveTo>
                    <a:pt x="602399" y="37820"/>
                  </a:moveTo>
                  <a:lnTo>
                    <a:pt x="601789" y="24688"/>
                  </a:lnTo>
                  <a:lnTo>
                    <a:pt x="596138" y="12814"/>
                  </a:lnTo>
                  <a:lnTo>
                    <a:pt x="586689" y="4330"/>
                  </a:lnTo>
                  <a:lnTo>
                    <a:pt x="574751" y="0"/>
                  </a:lnTo>
                  <a:lnTo>
                    <a:pt x="561606" y="609"/>
                  </a:lnTo>
                  <a:lnTo>
                    <a:pt x="247345" y="79375"/>
                  </a:lnTo>
                  <a:lnTo>
                    <a:pt x="235470" y="85026"/>
                  </a:lnTo>
                  <a:lnTo>
                    <a:pt x="226987" y="94475"/>
                  </a:lnTo>
                  <a:lnTo>
                    <a:pt x="222669" y="106413"/>
                  </a:lnTo>
                  <a:lnTo>
                    <a:pt x="223278" y="119545"/>
                  </a:lnTo>
                  <a:lnTo>
                    <a:pt x="228930" y="131419"/>
                  </a:lnTo>
                  <a:lnTo>
                    <a:pt x="238379" y="139903"/>
                  </a:lnTo>
                  <a:lnTo>
                    <a:pt x="250317" y="144233"/>
                  </a:lnTo>
                  <a:lnTo>
                    <a:pt x="263448" y="143624"/>
                  </a:lnTo>
                  <a:lnTo>
                    <a:pt x="577710" y="64858"/>
                  </a:lnTo>
                  <a:lnTo>
                    <a:pt x="589584" y="59207"/>
                  </a:lnTo>
                  <a:lnTo>
                    <a:pt x="598068" y="49758"/>
                  </a:lnTo>
                  <a:lnTo>
                    <a:pt x="602399" y="37820"/>
                  </a:lnTo>
                  <a:close/>
                </a:path>
                <a:path w="1069975" h="425450">
                  <a:moveTo>
                    <a:pt x="1069543" y="69507"/>
                  </a:moveTo>
                  <a:lnTo>
                    <a:pt x="1068044" y="56438"/>
                  </a:lnTo>
                  <a:lnTo>
                    <a:pt x="1061593" y="44970"/>
                  </a:lnTo>
                  <a:lnTo>
                    <a:pt x="1051598" y="37147"/>
                  </a:lnTo>
                  <a:lnTo>
                    <a:pt x="1039393" y="33642"/>
                  </a:lnTo>
                  <a:lnTo>
                    <a:pt x="1026325" y="35140"/>
                  </a:lnTo>
                  <a:lnTo>
                    <a:pt x="22796" y="360578"/>
                  </a:lnTo>
                  <a:lnTo>
                    <a:pt x="11328" y="367030"/>
                  </a:lnTo>
                  <a:lnTo>
                    <a:pt x="3505" y="377037"/>
                  </a:lnTo>
                  <a:lnTo>
                    <a:pt x="0" y="389242"/>
                  </a:lnTo>
                  <a:lnTo>
                    <a:pt x="1498" y="402310"/>
                  </a:lnTo>
                  <a:lnTo>
                    <a:pt x="7950" y="413766"/>
                  </a:lnTo>
                  <a:lnTo>
                    <a:pt x="17957" y="421589"/>
                  </a:lnTo>
                  <a:lnTo>
                    <a:pt x="30162" y="425094"/>
                  </a:lnTo>
                  <a:lnTo>
                    <a:pt x="43218" y="423595"/>
                  </a:lnTo>
                  <a:lnTo>
                    <a:pt x="1046746" y="98158"/>
                  </a:lnTo>
                  <a:lnTo>
                    <a:pt x="1058214" y="91706"/>
                  </a:lnTo>
                  <a:lnTo>
                    <a:pt x="1066038" y="81711"/>
                  </a:lnTo>
                  <a:lnTo>
                    <a:pt x="1069543" y="69507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53">
              <a:extLst>
                <a:ext uri="{FF2B5EF4-FFF2-40B4-BE49-F238E27FC236}">
                  <a16:creationId xmlns:a16="http://schemas.microsoft.com/office/drawing/2014/main" id="{A2094552-5067-4EB3-A5B7-5C41A8FBCED2}"/>
                </a:ext>
              </a:extLst>
            </p:cNvPr>
            <p:cNvSpPr/>
            <p:nvPr/>
          </p:nvSpPr>
          <p:spPr>
            <a:xfrm>
              <a:off x="4711219" y="3254196"/>
              <a:ext cx="665480" cy="159385"/>
            </a:xfrm>
            <a:custGeom>
              <a:avLst/>
              <a:gdLst/>
              <a:ahLst/>
              <a:cxnLst/>
              <a:rect l="l" t="t" r="r" b="b"/>
              <a:pathLst>
                <a:path w="665479" h="159385">
                  <a:moveTo>
                    <a:pt x="627363" y="0"/>
                  </a:moveTo>
                  <a:lnTo>
                    <a:pt x="27622" y="93463"/>
                  </a:lnTo>
                  <a:lnTo>
                    <a:pt x="0" y="131283"/>
                  </a:lnTo>
                  <a:lnTo>
                    <a:pt x="4556" y="143622"/>
                  </a:lnTo>
                  <a:lnTo>
                    <a:pt x="13190" y="152933"/>
                  </a:lnTo>
                  <a:lnTo>
                    <a:pt x="24687" y="158328"/>
                  </a:lnTo>
                  <a:lnTo>
                    <a:pt x="37831" y="158916"/>
                  </a:lnTo>
                  <a:lnTo>
                    <a:pt x="637561" y="65453"/>
                  </a:lnTo>
                  <a:lnTo>
                    <a:pt x="649898" y="60895"/>
                  </a:lnTo>
                  <a:lnTo>
                    <a:pt x="659206" y="52258"/>
                  </a:lnTo>
                  <a:lnTo>
                    <a:pt x="664597" y="40761"/>
                  </a:lnTo>
                  <a:lnTo>
                    <a:pt x="665183" y="27622"/>
                  </a:lnTo>
                  <a:lnTo>
                    <a:pt x="660627" y="15285"/>
                  </a:lnTo>
                  <a:lnTo>
                    <a:pt x="651994" y="5977"/>
                  </a:lnTo>
                  <a:lnTo>
                    <a:pt x="640500" y="586"/>
                  </a:lnTo>
                  <a:lnTo>
                    <a:pt x="627363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54">
              <a:extLst>
                <a:ext uri="{FF2B5EF4-FFF2-40B4-BE49-F238E27FC236}">
                  <a16:creationId xmlns:a16="http://schemas.microsoft.com/office/drawing/2014/main" id="{4BBFA9AC-BE16-41ED-83C7-3EDB4D58B087}"/>
                </a:ext>
              </a:extLst>
            </p:cNvPr>
            <p:cNvSpPr/>
            <p:nvPr/>
          </p:nvSpPr>
          <p:spPr>
            <a:xfrm>
              <a:off x="6568106" y="6704579"/>
              <a:ext cx="718820" cy="66675"/>
            </a:xfrm>
            <a:custGeom>
              <a:avLst/>
              <a:gdLst/>
              <a:ahLst/>
              <a:cxnLst/>
              <a:rect l="l" t="t" r="r" b="b"/>
              <a:pathLst>
                <a:path w="718820" h="66675">
                  <a:moveTo>
                    <a:pt x="685434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685434" y="66238"/>
                  </a:lnTo>
                  <a:lnTo>
                    <a:pt x="698326" y="63636"/>
                  </a:lnTo>
                  <a:lnTo>
                    <a:pt x="708854" y="56538"/>
                  </a:lnTo>
                  <a:lnTo>
                    <a:pt x="715951" y="46011"/>
                  </a:lnTo>
                  <a:lnTo>
                    <a:pt x="718554" y="33119"/>
                  </a:lnTo>
                  <a:lnTo>
                    <a:pt x="715951" y="20227"/>
                  </a:lnTo>
                  <a:lnTo>
                    <a:pt x="708854" y="9699"/>
                  </a:lnTo>
                  <a:lnTo>
                    <a:pt x="698326" y="2602"/>
                  </a:lnTo>
                  <a:lnTo>
                    <a:pt x="685434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55">
              <a:extLst>
                <a:ext uri="{FF2B5EF4-FFF2-40B4-BE49-F238E27FC236}">
                  <a16:creationId xmlns:a16="http://schemas.microsoft.com/office/drawing/2014/main" id="{469BD6F0-889C-48CE-8C02-9CA714D52E38}"/>
                </a:ext>
              </a:extLst>
            </p:cNvPr>
            <p:cNvSpPr/>
            <p:nvPr/>
          </p:nvSpPr>
          <p:spPr>
            <a:xfrm>
              <a:off x="9487477" y="6704579"/>
              <a:ext cx="718820" cy="66675"/>
            </a:xfrm>
            <a:custGeom>
              <a:avLst/>
              <a:gdLst/>
              <a:ahLst/>
              <a:cxnLst/>
              <a:rect l="l" t="t" r="r" b="b"/>
              <a:pathLst>
                <a:path w="718820" h="66675">
                  <a:moveTo>
                    <a:pt x="685434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685434" y="66238"/>
                  </a:lnTo>
                  <a:lnTo>
                    <a:pt x="698326" y="63636"/>
                  </a:lnTo>
                  <a:lnTo>
                    <a:pt x="708854" y="56538"/>
                  </a:lnTo>
                  <a:lnTo>
                    <a:pt x="715951" y="46011"/>
                  </a:lnTo>
                  <a:lnTo>
                    <a:pt x="718554" y="33119"/>
                  </a:lnTo>
                  <a:lnTo>
                    <a:pt x="715951" y="20227"/>
                  </a:lnTo>
                  <a:lnTo>
                    <a:pt x="708854" y="9699"/>
                  </a:lnTo>
                  <a:lnTo>
                    <a:pt x="698326" y="2602"/>
                  </a:lnTo>
                  <a:lnTo>
                    <a:pt x="685434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5" name="object 56">
              <a:extLst>
                <a:ext uri="{FF2B5EF4-FFF2-40B4-BE49-F238E27FC236}">
                  <a16:creationId xmlns:a16="http://schemas.microsoft.com/office/drawing/2014/main" id="{8D4FF059-CC4F-4636-B430-67C2CBABD094}"/>
                </a:ext>
              </a:extLst>
            </p:cNvPr>
            <p:cNvGrpSpPr/>
            <p:nvPr/>
          </p:nvGrpSpPr>
          <p:grpSpPr>
            <a:xfrm>
              <a:off x="2122171" y="4066127"/>
              <a:ext cx="1340485" cy="1612900"/>
              <a:chOff x="2122171" y="4066127"/>
              <a:chExt cx="1340485" cy="1612900"/>
            </a:xfrm>
          </p:grpSpPr>
          <p:sp>
            <p:nvSpPr>
              <p:cNvPr id="74" name="object 57">
                <a:extLst>
                  <a:ext uri="{FF2B5EF4-FFF2-40B4-BE49-F238E27FC236}">
                    <a16:creationId xmlns:a16="http://schemas.microsoft.com/office/drawing/2014/main" id="{CF410BD5-1461-4088-AE71-FF997FE346D3}"/>
                  </a:ext>
                </a:extLst>
              </p:cNvPr>
              <p:cNvSpPr/>
              <p:nvPr/>
            </p:nvSpPr>
            <p:spPr>
              <a:xfrm>
                <a:off x="2155405" y="4097877"/>
                <a:ext cx="1271905" cy="1306830"/>
              </a:xfrm>
              <a:custGeom>
                <a:avLst/>
                <a:gdLst/>
                <a:ahLst/>
                <a:cxnLst/>
                <a:rect l="l" t="t" r="r" b="b"/>
                <a:pathLst>
                  <a:path w="1271904" h="1306829">
                    <a:moveTo>
                      <a:pt x="709174" y="0"/>
                    </a:moveTo>
                    <a:lnTo>
                      <a:pt x="665138" y="3390"/>
                    </a:lnTo>
                    <a:lnTo>
                      <a:pt x="622280" y="13917"/>
                    </a:lnTo>
                    <a:lnTo>
                      <a:pt x="581312" y="31087"/>
                    </a:lnTo>
                    <a:lnTo>
                      <a:pt x="542948" y="54404"/>
                    </a:lnTo>
                    <a:lnTo>
                      <a:pt x="507904" y="83375"/>
                    </a:lnTo>
                    <a:lnTo>
                      <a:pt x="476892" y="117506"/>
                    </a:lnTo>
                    <a:lnTo>
                      <a:pt x="450626" y="156302"/>
                    </a:lnTo>
                    <a:lnTo>
                      <a:pt x="429820" y="199269"/>
                    </a:lnTo>
                    <a:lnTo>
                      <a:pt x="415188" y="245913"/>
                    </a:lnTo>
                    <a:lnTo>
                      <a:pt x="407445" y="295739"/>
                    </a:lnTo>
                    <a:lnTo>
                      <a:pt x="358125" y="285844"/>
                    </a:lnTo>
                    <a:lnTo>
                      <a:pt x="309147" y="283597"/>
                    </a:lnTo>
                    <a:lnTo>
                      <a:pt x="261245" y="288570"/>
                    </a:lnTo>
                    <a:lnTo>
                      <a:pt x="215154" y="300335"/>
                    </a:lnTo>
                    <a:lnTo>
                      <a:pt x="171609" y="318464"/>
                    </a:lnTo>
                    <a:lnTo>
                      <a:pt x="131345" y="342527"/>
                    </a:lnTo>
                    <a:lnTo>
                      <a:pt x="95096" y="372098"/>
                    </a:lnTo>
                    <a:lnTo>
                      <a:pt x="63598" y="406746"/>
                    </a:lnTo>
                    <a:lnTo>
                      <a:pt x="37585" y="446045"/>
                    </a:lnTo>
                    <a:lnTo>
                      <a:pt x="17792" y="489566"/>
                    </a:lnTo>
                    <a:lnTo>
                      <a:pt x="5053" y="536398"/>
                    </a:lnTo>
                    <a:lnTo>
                      <a:pt x="0" y="584069"/>
                    </a:lnTo>
                    <a:lnTo>
                      <a:pt x="2368" y="631721"/>
                    </a:lnTo>
                    <a:lnTo>
                      <a:pt x="11895" y="678496"/>
                    </a:lnTo>
                    <a:lnTo>
                      <a:pt x="28316" y="723537"/>
                    </a:lnTo>
                    <a:lnTo>
                      <a:pt x="51368" y="765988"/>
                    </a:lnTo>
                    <a:lnTo>
                      <a:pt x="80788" y="804990"/>
                    </a:lnTo>
                    <a:lnTo>
                      <a:pt x="116310" y="839686"/>
                    </a:lnTo>
                    <a:lnTo>
                      <a:pt x="157672" y="869219"/>
                    </a:lnTo>
                    <a:lnTo>
                      <a:pt x="137815" y="910886"/>
                    </a:lnTo>
                    <a:lnTo>
                      <a:pt x="124790" y="954255"/>
                    </a:lnTo>
                    <a:lnTo>
                      <a:pt x="118518" y="998517"/>
                    </a:lnTo>
                    <a:lnTo>
                      <a:pt x="118918" y="1042864"/>
                    </a:lnTo>
                    <a:lnTo>
                      <a:pt x="125911" y="1086488"/>
                    </a:lnTo>
                    <a:lnTo>
                      <a:pt x="139415" y="1128578"/>
                    </a:lnTo>
                    <a:lnTo>
                      <a:pt x="159352" y="1168327"/>
                    </a:lnTo>
                    <a:lnTo>
                      <a:pt x="185640" y="1204926"/>
                    </a:lnTo>
                    <a:lnTo>
                      <a:pt x="218974" y="1238197"/>
                    </a:lnTo>
                    <a:lnTo>
                      <a:pt x="256859" y="1265211"/>
                    </a:lnTo>
                    <a:lnTo>
                      <a:pt x="298405" y="1285693"/>
                    </a:lnTo>
                    <a:lnTo>
                      <a:pt x="342720" y="1299371"/>
                    </a:lnTo>
                    <a:lnTo>
                      <a:pt x="388915" y="1305971"/>
                    </a:lnTo>
                    <a:lnTo>
                      <a:pt x="436098" y="1305218"/>
                    </a:lnTo>
                    <a:lnTo>
                      <a:pt x="483380" y="1296840"/>
                    </a:lnTo>
                    <a:lnTo>
                      <a:pt x="920989" y="1306567"/>
                    </a:lnTo>
                    <a:lnTo>
                      <a:pt x="975234" y="1304442"/>
                    </a:lnTo>
                    <a:lnTo>
                      <a:pt x="1026675" y="1295355"/>
                    </a:lnTo>
                    <a:lnTo>
                      <a:pt x="1074768" y="1279941"/>
                    </a:lnTo>
                    <a:lnTo>
                      <a:pt x="1118966" y="1258835"/>
                    </a:lnTo>
                    <a:lnTo>
                      <a:pt x="1158727" y="1232673"/>
                    </a:lnTo>
                    <a:lnTo>
                      <a:pt x="1193504" y="1202088"/>
                    </a:lnTo>
                    <a:lnTo>
                      <a:pt x="1222754" y="1167716"/>
                    </a:lnTo>
                    <a:lnTo>
                      <a:pt x="1245932" y="1130193"/>
                    </a:lnTo>
                    <a:lnTo>
                      <a:pt x="1262492" y="1090152"/>
                    </a:lnTo>
                    <a:lnTo>
                      <a:pt x="1271890" y="1048229"/>
                    </a:lnTo>
                    <a:lnTo>
                      <a:pt x="1271231" y="981300"/>
                    </a:lnTo>
                    <a:lnTo>
                      <a:pt x="1255052" y="921774"/>
                    </a:lnTo>
                    <a:lnTo>
                      <a:pt x="1229836" y="871332"/>
                    </a:lnTo>
                    <a:lnTo>
                      <a:pt x="1202063" y="831651"/>
                    </a:lnTo>
                    <a:lnTo>
                      <a:pt x="1164773" y="791295"/>
                    </a:lnTo>
                    <a:lnTo>
                      <a:pt x="1201063" y="762399"/>
                    </a:lnTo>
                    <a:lnTo>
                      <a:pt x="1230320" y="727711"/>
                    </a:lnTo>
                    <a:lnTo>
                      <a:pt x="1252132" y="688492"/>
                    </a:lnTo>
                    <a:lnTo>
                      <a:pt x="1266087" y="646004"/>
                    </a:lnTo>
                    <a:lnTo>
                      <a:pt x="1271772" y="601508"/>
                    </a:lnTo>
                    <a:lnTo>
                      <a:pt x="1268776" y="556268"/>
                    </a:lnTo>
                    <a:lnTo>
                      <a:pt x="1256686" y="511544"/>
                    </a:lnTo>
                    <a:lnTo>
                      <a:pt x="1236040" y="470229"/>
                    </a:lnTo>
                    <a:lnTo>
                      <a:pt x="1208299" y="434538"/>
                    </a:lnTo>
                    <a:lnTo>
                      <a:pt x="1174598" y="405135"/>
                    </a:lnTo>
                    <a:lnTo>
                      <a:pt x="1136074" y="382684"/>
                    </a:lnTo>
                    <a:lnTo>
                      <a:pt x="1093862" y="367848"/>
                    </a:lnTo>
                    <a:lnTo>
                      <a:pt x="1049096" y="361290"/>
                    </a:lnTo>
                    <a:lnTo>
                      <a:pt x="1002914" y="363674"/>
                    </a:lnTo>
                    <a:lnTo>
                      <a:pt x="1005879" y="315382"/>
                    </a:lnTo>
                    <a:lnTo>
                      <a:pt x="1001999" y="268791"/>
                    </a:lnTo>
                    <a:lnTo>
                      <a:pt x="991832" y="224371"/>
                    </a:lnTo>
                    <a:lnTo>
                      <a:pt x="975932" y="182594"/>
                    </a:lnTo>
                    <a:lnTo>
                      <a:pt x="954858" y="143930"/>
                    </a:lnTo>
                    <a:lnTo>
                      <a:pt x="929165" y="108850"/>
                    </a:lnTo>
                    <a:lnTo>
                      <a:pt x="899409" y="77824"/>
                    </a:lnTo>
                    <a:lnTo>
                      <a:pt x="866148" y="51325"/>
                    </a:lnTo>
                    <a:lnTo>
                      <a:pt x="829937" y="29822"/>
                    </a:lnTo>
                    <a:lnTo>
                      <a:pt x="791333" y="13786"/>
                    </a:lnTo>
                    <a:lnTo>
                      <a:pt x="750894" y="3688"/>
                    </a:lnTo>
                    <a:lnTo>
                      <a:pt x="709174" y="0"/>
                    </a:lnTo>
                    <a:close/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5" name="object 58">
                <a:extLst>
                  <a:ext uri="{FF2B5EF4-FFF2-40B4-BE49-F238E27FC236}">
                    <a16:creationId xmlns:a16="http://schemas.microsoft.com/office/drawing/2014/main" id="{FAE7D108-1A92-4640-895E-A0D86C34BE8D}"/>
                  </a:ext>
                </a:extLst>
              </p:cNvPr>
              <p:cNvSpPr/>
              <p:nvPr/>
            </p:nvSpPr>
            <p:spPr>
              <a:xfrm>
                <a:off x="2122171" y="4066127"/>
                <a:ext cx="1340485" cy="1371600"/>
              </a:xfrm>
              <a:custGeom>
                <a:avLst/>
                <a:gdLst/>
                <a:ahLst/>
                <a:cxnLst/>
                <a:rect l="l" t="t" r="r" b="b"/>
                <a:pathLst>
                  <a:path w="1340485" h="1371600">
                    <a:moveTo>
                      <a:pt x="145604" y="921550"/>
                    </a:moveTo>
                    <a:lnTo>
                      <a:pt x="142776" y="927100"/>
                    </a:lnTo>
                    <a:lnTo>
                      <a:pt x="128971" y="977900"/>
                    </a:lnTo>
                    <a:lnTo>
                      <a:pt x="120727" y="1016000"/>
                    </a:lnTo>
                    <a:lnTo>
                      <a:pt x="117996" y="1054100"/>
                    </a:lnTo>
                    <a:lnTo>
                      <a:pt x="121052" y="1104900"/>
                    </a:lnTo>
                    <a:lnTo>
                      <a:pt x="130198" y="1143000"/>
                    </a:lnTo>
                    <a:lnTo>
                      <a:pt x="145375" y="1181100"/>
                    </a:lnTo>
                    <a:lnTo>
                      <a:pt x="166530" y="1231900"/>
                    </a:lnTo>
                    <a:lnTo>
                      <a:pt x="193606" y="1270000"/>
                    </a:lnTo>
                    <a:lnTo>
                      <a:pt x="226892" y="1295400"/>
                    </a:lnTo>
                    <a:lnTo>
                      <a:pt x="264321" y="1320800"/>
                    </a:lnTo>
                    <a:lnTo>
                      <a:pt x="305170" y="1346200"/>
                    </a:lnTo>
                    <a:lnTo>
                      <a:pt x="348713" y="1358900"/>
                    </a:lnTo>
                    <a:lnTo>
                      <a:pt x="394229" y="1371600"/>
                    </a:lnTo>
                    <a:lnTo>
                      <a:pt x="524978" y="1371600"/>
                    </a:lnTo>
                    <a:lnTo>
                      <a:pt x="536798" y="1358900"/>
                    </a:lnTo>
                    <a:lnTo>
                      <a:pt x="545192" y="1346200"/>
                    </a:lnTo>
                    <a:lnTo>
                      <a:pt x="549401" y="1333500"/>
                    </a:lnTo>
                    <a:lnTo>
                      <a:pt x="548663" y="1320800"/>
                    </a:lnTo>
                    <a:lnTo>
                      <a:pt x="542884" y="1320800"/>
                    </a:lnTo>
                    <a:lnTo>
                      <a:pt x="533355" y="1308100"/>
                    </a:lnTo>
                    <a:lnTo>
                      <a:pt x="396211" y="1308100"/>
                    </a:lnTo>
                    <a:lnTo>
                      <a:pt x="353140" y="1295400"/>
                    </a:lnTo>
                    <a:lnTo>
                      <a:pt x="312776" y="1282700"/>
                    </a:lnTo>
                    <a:lnTo>
                      <a:pt x="276113" y="1257300"/>
                    </a:lnTo>
                    <a:lnTo>
                      <a:pt x="244149" y="1219200"/>
                    </a:lnTo>
                    <a:lnTo>
                      <a:pt x="218135" y="1181100"/>
                    </a:lnTo>
                    <a:lnTo>
                      <a:pt x="199393" y="1143000"/>
                    </a:lnTo>
                    <a:lnTo>
                      <a:pt x="188050" y="1104900"/>
                    </a:lnTo>
                    <a:lnTo>
                      <a:pt x="184235" y="1054100"/>
                    </a:lnTo>
                    <a:lnTo>
                      <a:pt x="186421" y="1016000"/>
                    </a:lnTo>
                    <a:lnTo>
                      <a:pt x="193013" y="990600"/>
                    </a:lnTo>
                    <a:lnTo>
                      <a:pt x="204064" y="952500"/>
                    </a:lnTo>
                    <a:lnTo>
                      <a:pt x="211845" y="939800"/>
                    </a:lnTo>
                    <a:lnTo>
                      <a:pt x="173795" y="939800"/>
                    </a:lnTo>
                    <a:lnTo>
                      <a:pt x="145604" y="921550"/>
                    </a:lnTo>
                    <a:close/>
                  </a:path>
                  <a:path w="1340485" h="1371600">
                    <a:moveTo>
                      <a:pt x="1339714" y="1066800"/>
                    </a:moveTo>
                    <a:lnTo>
                      <a:pt x="1273616" y="1066800"/>
                    </a:lnTo>
                    <a:lnTo>
                      <a:pt x="1273068" y="1079500"/>
                    </a:lnTo>
                    <a:lnTo>
                      <a:pt x="1272285" y="1079500"/>
                    </a:lnTo>
                    <a:lnTo>
                      <a:pt x="1268087" y="1104900"/>
                    </a:lnTo>
                    <a:lnTo>
                      <a:pt x="1261464" y="1130300"/>
                    </a:lnTo>
                    <a:lnTo>
                      <a:pt x="1252492" y="1143000"/>
                    </a:lnTo>
                    <a:lnTo>
                      <a:pt x="1241250" y="1168400"/>
                    </a:lnTo>
                    <a:lnTo>
                      <a:pt x="1194768" y="1219200"/>
                    </a:lnTo>
                    <a:lnTo>
                      <a:pt x="1164980" y="1244600"/>
                    </a:lnTo>
                    <a:lnTo>
                      <a:pt x="1131316" y="1270000"/>
                    </a:lnTo>
                    <a:lnTo>
                      <a:pt x="1094175" y="1282700"/>
                    </a:lnTo>
                    <a:lnTo>
                      <a:pt x="1053946" y="1295400"/>
                    </a:lnTo>
                    <a:lnTo>
                      <a:pt x="1011000" y="1308100"/>
                    </a:lnTo>
                    <a:lnTo>
                      <a:pt x="942185" y="1308100"/>
                    </a:lnTo>
                    <a:lnTo>
                      <a:pt x="931465" y="1320800"/>
                    </a:lnTo>
                    <a:lnTo>
                      <a:pt x="924076" y="1333500"/>
                    </a:lnTo>
                    <a:lnTo>
                      <a:pt x="921113" y="1346200"/>
                    </a:lnTo>
                    <a:lnTo>
                      <a:pt x="923353" y="1358900"/>
                    </a:lnTo>
                    <a:lnTo>
                      <a:pt x="930154" y="1371600"/>
                    </a:lnTo>
                    <a:lnTo>
                      <a:pt x="1022722" y="1371600"/>
                    </a:lnTo>
                    <a:lnTo>
                      <a:pt x="1076847" y="1358900"/>
                    </a:lnTo>
                    <a:lnTo>
                      <a:pt x="1127522" y="1346200"/>
                    </a:lnTo>
                    <a:lnTo>
                      <a:pt x="1174185" y="1320800"/>
                    </a:lnTo>
                    <a:lnTo>
                      <a:pt x="1216277" y="1295400"/>
                    </a:lnTo>
                    <a:lnTo>
                      <a:pt x="1240026" y="1270000"/>
                    </a:lnTo>
                    <a:lnTo>
                      <a:pt x="1261640" y="1257300"/>
                    </a:lnTo>
                    <a:lnTo>
                      <a:pt x="1280975" y="1231900"/>
                    </a:lnTo>
                    <a:lnTo>
                      <a:pt x="1297887" y="1206500"/>
                    </a:lnTo>
                    <a:lnTo>
                      <a:pt x="1312205" y="1181100"/>
                    </a:lnTo>
                    <a:lnTo>
                      <a:pt x="1323773" y="1143000"/>
                    </a:lnTo>
                    <a:lnTo>
                      <a:pt x="1332416" y="1117600"/>
                    </a:lnTo>
                    <a:lnTo>
                      <a:pt x="1337959" y="1092200"/>
                    </a:lnTo>
                    <a:lnTo>
                      <a:pt x="1338989" y="1079500"/>
                    </a:lnTo>
                    <a:lnTo>
                      <a:pt x="1339714" y="1066800"/>
                    </a:lnTo>
                    <a:close/>
                  </a:path>
                  <a:path w="1340485" h="1371600">
                    <a:moveTo>
                      <a:pt x="1244562" y="833870"/>
                    </a:moveTo>
                    <a:lnTo>
                      <a:pt x="1215952" y="850900"/>
                    </a:lnTo>
                    <a:lnTo>
                      <a:pt x="1175796" y="850900"/>
                    </a:lnTo>
                    <a:lnTo>
                      <a:pt x="1182639" y="863600"/>
                    </a:lnTo>
                    <a:lnTo>
                      <a:pt x="1195217" y="876300"/>
                    </a:lnTo>
                    <a:lnTo>
                      <a:pt x="1211403" y="889000"/>
                    </a:lnTo>
                    <a:lnTo>
                      <a:pt x="1229072" y="914400"/>
                    </a:lnTo>
                    <a:lnTo>
                      <a:pt x="1237796" y="927100"/>
                    </a:lnTo>
                    <a:lnTo>
                      <a:pt x="1246103" y="952500"/>
                    </a:lnTo>
                    <a:lnTo>
                      <a:pt x="1253751" y="965200"/>
                    </a:lnTo>
                    <a:lnTo>
                      <a:pt x="1260495" y="977900"/>
                    </a:lnTo>
                    <a:lnTo>
                      <a:pt x="1266111" y="1003300"/>
                    </a:lnTo>
                    <a:lnTo>
                      <a:pt x="1270380" y="1016000"/>
                    </a:lnTo>
                    <a:lnTo>
                      <a:pt x="1273094" y="1041400"/>
                    </a:lnTo>
                    <a:lnTo>
                      <a:pt x="1274044" y="1054100"/>
                    </a:lnTo>
                    <a:lnTo>
                      <a:pt x="1273939" y="1066800"/>
                    </a:lnTo>
                    <a:lnTo>
                      <a:pt x="1340142" y="1066800"/>
                    </a:lnTo>
                    <a:lnTo>
                      <a:pt x="1339029" y="1028700"/>
                    </a:lnTo>
                    <a:lnTo>
                      <a:pt x="1329995" y="977900"/>
                    </a:lnTo>
                    <a:lnTo>
                      <a:pt x="1309875" y="927100"/>
                    </a:lnTo>
                    <a:lnTo>
                      <a:pt x="1263563" y="850900"/>
                    </a:lnTo>
                    <a:lnTo>
                      <a:pt x="1248905" y="838200"/>
                    </a:lnTo>
                    <a:lnTo>
                      <a:pt x="1244562" y="833870"/>
                    </a:lnTo>
                    <a:close/>
                  </a:path>
                  <a:path w="1340485" h="1371600">
                    <a:moveTo>
                      <a:pt x="162194" y="889000"/>
                    </a:moveTo>
                    <a:lnTo>
                      <a:pt x="145604" y="921550"/>
                    </a:lnTo>
                    <a:lnTo>
                      <a:pt x="173795" y="939800"/>
                    </a:lnTo>
                    <a:lnTo>
                      <a:pt x="190905" y="901700"/>
                    </a:lnTo>
                    <a:lnTo>
                      <a:pt x="162194" y="889000"/>
                    </a:lnTo>
                    <a:close/>
                  </a:path>
                  <a:path w="1340485" h="1371600">
                    <a:moveTo>
                      <a:pt x="217585" y="889000"/>
                    </a:moveTo>
                    <a:lnTo>
                      <a:pt x="162194" y="889000"/>
                    </a:lnTo>
                    <a:lnTo>
                      <a:pt x="190905" y="901700"/>
                    </a:lnTo>
                    <a:lnTo>
                      <a:pt x="173795" y="939800"/>
                    </a:lnTo>
                    <a:lnTo>
                      <a:pt x="211845" y="939800"/>
                    </a:lnTo>
                    <a:lnTo>
                      <a:pt x="219626" y="927100"/>
                    </a:lnTo>
                    <a:lnTo>
                      <a:pt x="223755" y="914400"/>
                    </a:lnTo>
                    <a:lnTo>
                      <a:pt x="222953" y="901700"/>
                    </a:lnTo>
                    <a:lnTo>
                      <a:pt x="217585" y="889000"/>
                    </a:lnTo>
                    <a:close/>
                  </a:path>
                  <a:path w="1340485" h="1371600">
                    <a:moveTo>
                      <a:pt x="414006" y="292100"/>
                    </a:moveTo>
                    <a:lnTo>
                      <a:pt x="297640" y="292100"/>
                    </a:lnTo>
                    <a:lnTo>
                      <a:pt x="245258" y="304800"/>
                    </a:lnTo>
                    <a:lnTo>
                      <a:pt x="195692" y="330200"/>
                    </a:lnTo>
                    <a:lnTo>
                      <a:pt x="149786" y="355600"/>
                    </a:lnTo>
                    <a:lnTo>
                      <a:pt x="108367" y="381000"/>
                    </a:lnTo>
                    <a:lnTo>
                      <a:pt x="72301" y="419100"/>
                    </a:lnTo>
                    <a:lnTo>
                      <a:pt x="42501" y="469900"/>
                    </a:lnTo>
                    <a:lnTo>
                      <a:pt x="19884" y="520700"/>
                    </a:lnTo>
                    <a:lnTo>
                      <a:pt x="4904" y="571500"/>
                    </a:lnTo>
                    <a:lnTo>
                      <a:pt x="0" y="635000"/>
                    </a:lnTo>
                    <a:lnTo>
                      <a:pt x="2941" y="673100"/>
                    </a:lnTo>
                    <a:lnTo>
                      <a:pt x="11612" y="723900"/>
                    </a:lnTo>
                    <a:lnTo>
                      <a:pt x="25831" y="762000"/>
                    </a:lnTo>
                    <a:lnTo>
                      <a:pt x="45417" y="800100"/>
                    </a:lnTo>
                    <a:lnTo>
                      <a:pt x="70188" y="838200"/>
                    </a:lnTo>
                    <a:lnTo>
                      <a:pt x="99962" y="876300"/>
                    </a:lnTo>
                    <a:lnTo>
                      <a:pt x="134559" y="914400"/>
                    </a:lnTo>
                    <a:lnTo>
                      <a:pt x="145604" y="921550"/>
                    </a:lnTo>
                    <a:lnTo>
                      <a:pt x="162194" y="889000"/>
                    </a:lnTo>
                    <a:lnTo>
                      <a:pt x="217585" y="889000"/>
                    </a:lnTo>
                    <a:lnTo>
                      <a:pt x="208014" y="876300"/>
                    </a:lnTo>
                    <a:lnTo>
                      <a:pt x="166119" y="850900"/>
                    </a:lnTo>
                    <a:lnTo>
                      <a:pt x="131070" y="812800"/>
                    </a:lnTo>
                    <a:lnTo>
                      <a:pt x="103212" y="774700"/>
                    </a:lnTo>
                    <a:lnTo>
                      <a:pt x="82891" y="723900"/>
                    </a:lnTo>
                    <a:lnTo>
                      <a:pt x="70451" y="673100"/>
                    </a:lnTo>
                    <a:lnTo>
                      <a:pt x="66238" y="635000"/>
                    </a:lnTo>
                    <a:lnTo>
                      <a:pt x="67222" y="609600"/>
                    </a:lnTo>
                    <a:lnTo>
                      <a:pt x="75154" y="558800"/>
                    </a:lnTo>
                    <a:lnTo>
                      <a:pt x="100286" y="495300"/>
                    </a:lnTo>
                    <a:lnTo>
                      <a:pt x="124238" y="469900"/>
                    </a:lnTo>
                    <a:lnTo>
                      <a:pt x="153367" y="431800"/>
                    </a:lnTo>
                    <a:lnTo>
                      <a:pt x="187010" y="406400"/>
                    </a:lnTo>
                    <a:lnTo>
                      <a:pt x="224432" y="381000"/>
                    </a:lnTo>
                    <a:lnTo>
                      <a:pt x="264899" y="368300"/>
                    </a:lnTo>
                    <a:lnTo>
                      <a:pt x="307668" y="355600"/>
                    </a:lnTo>
                    <a:lnTo>
                      <a:pt x="469425" y="355600"/>
                    </a:lnTo>
                    <a:lnTo>
                      <a:pt x="472318" y="342900"/>
                    </a:lnTo>
                    <a:lnTo>
                      <a:pt x="473702" y="330200"/>
                    </a:lnTo>
                    <a:lnTo>
                      <a:pt x="407662" y="330200"/>
                    </a:lnTo>
                    <a:lnTo>
                      <a:pt x="414006" y="292100"/>
                    </a:lnTo>
                    <a:close/>
                  </a:path>
                  <a:path w="1340485" h="1371600">
                    <a:moveTo>
                      <a:pt x="1220214" y="800100"/>
                    </a:moveTo>
                    <a:lnTo>
                      <a:pt x="1174173" y="800100"/>
                    </a:lnTo>
                    <a:lnTo>
                      <a:pt x="1169595" y="812800"/>
                    </a:lnTo>
                    <a:lnTo>
                      <a:pt x="1166482" y="825500"/>
                    </a:lnTo>
                    <a:lnTo>
                      <a:pt x="1164990" y="825500"/>
                    </a:lnTo>
                    <a:lnTo>
                      <a:pt x="1165166" y="833870"/>
                    </a:lnTo>
                    <a:lnTo>
                      <a:pt x="1165256" y="838200"/>
                    </a:lnTo>
                    <a:lnTo>
                      <a:pt x="1167221" y="838200"/>
                    </a:lnTo>
                    <a:lnTo>
                      <a:pt x="1170771" y="850900"/>
                    </a:lnTo>
                    <a:lnTo>
                      <a:pt x="1215952" y="850900"/>
                    </a:lnTo>
                    <a:lnTo>
                      <a:pt x="1198005" y="825500"/>
                    </a:lnTo>
                    <a:lnTo>
                      <a:pt x="1220214" y="800100"/>
                    </a:lnTo>
                    <a:close/>
                  </a:path>
                  <a:path w="1340485" h="1371600">
                    <a:moveTo>
                      <a:pt x="1220214" y="800100"/>
                    </a:moveTo>
                    <a:lnTo>
                      <a:pt x="1198005" y="825500"/>
                    </a:lnTo>
                    <a:lnTo>
                      <a:pt x="1215952" y="850900"/>
                    </a:lnTo>
                    <a:lnTo>
                      <a:pt x="1244562" y="833870"/>
                    </a:lnTo>
                    <a:lnTo>
                      <a:pt x="1236167" y="825500"/>
                    </a:lnTo>
                    <a:lnTo>
                      <a:pt x="1226291" y="812800"/>
                    </a:lnTo>
                    <a:lnTo>
                      <a:pt x="1220214" y="800100"/>
                    </a:lnTo>
                    <a:close/>
                  </a:path>
                  <a:path w="1340485" h="1371600">
                    <a:moveTo>
                      <a:pt x="1111667" y="368300"/>
                    </a:moveTo>
                    <a:lnTo>
                      <a:pt x="1072057" y="368300"/>
                    </a:lnTo>
                    <a:lnTo>
                      <a:pt x="1071445" y="381000"/>
                    </a:lnTo>
                    <a:lnTo>
                      <a:pt x="1070418" y="393700"/>
                    </a:lnTo>
                    <a:lnTo>
                      <a:pt x="1068972" y="406400"/>
                    </a:lnTo>
                    <a:lnTo>
                      <a:pt x="1004828" y="406400"/>
                    </a:lnTo>
                    <a:lnTo>
                      <a:pt x="1008108" y="419100"/>
                    </a:lnTo>
                    <a:lnTo>
                      <a:pt x="1012932" y="419100"/>
                    </a:lnTo>
                    <a:lnTo>
                      <a:pt x="1019024" y="431800"/>
                    </a:lnTo>
                    <a:lnTo>
                      <a:pt x="1101562" y="431800"/>
                    </a:lnTo>
                    <a:lnTo>
                      <a:pt x="1158799" y="457200"/>
                    </a:lnTo>
                    <a:lnTo>
                      <a:pt x="1208126" y="482600"/>
                    </a:lnTo>
                    <a:lnTo>
                      <a:pt x="1245708" y="533400"/>
                    </a:lnTo>
                    <a:lnTo>
                      <a:pt x="1264723" y="584200"/>
                    </a:lnTo>
                    <a:lnTo>
                      <a:pt x="1268791" y="596900"/>
                    </a:lnTo>
                    <a:lnTo>
                      <a:pt x="1271206" y="609600"/>
                    </a:lnTo>
                    <a:lnTo>
                      <a:pt x="1272003" y="635000"/>
                    </a:lnTo>
                    <a:lnTo>
                      <a:pt x="1265864" y="685800"/>
                    </a:lnTo>
                    <a:lnTo>
                      <a:pt x="1247972" y="723900"/>
                    </a:lnTo>
                    <a:lnTo>
                      <a:pt x="1219109" y="774700"/>
                    </a:lnTo>
                    <a:lnTo>
                      <a:pt x="1180058" y="800100"/>
                    </a:lnTo>
                    <a:lnTo>
                      <a:pt x="1220214" y="800100"/>
                    </a:lnTo>
                    <a:lnTo>
                      <a:pt x="1226291" y="812800"/>
                    </a:lnTo>
                    <a:lnTo>
                      <a:pt x="1236167" y="825500"/>
                    </a:lnTo>
                    <a:lnTo>
                      <a:pt x="1244562" y="833870"/>
                    </a:lnTo>
                    <a:lnTo>
                      <a:pt x="1258625" y="825500"/>
                    </a:lnTo>
                    <a:lnTo>
                      <a:pt x="1292697" y="787400"/>
                    </a:lnTo>
                    <a:lnTo>
                      <a:pt x="1317662" y="736600"/>
                    </a:lnTo>
                    <a:lnTo>
                      <a:pt x="1333012" y="685800"/>
                    </a:lnTo>
                    <a:lnTo>
                      <a:pt x="1338241" y="635000"/>
                    </a:lnTo>
                    <a:lnTo>
                      <a:pt x="1337178" y="609600"/>
                    </a:lnTo>
                    <a:lnTo>
                      <a:pt x="1328536" y="558800"/>
                    </a:lnTo>
                    <a:lnTo>
                      <a:pt x="1303198" y="495300"/>
                    </a:lnTo>
                    <a:lnTo>
                      <a:pt x="1280416" y="469900"/>
                    </a:lnTo>
                    <a:lnTo>
                      <a:pt x="1253157" y="431800"/>
                    </a:lnTo>
                    <a:lnTo>
                      <a:pt x="1222057" y="419100"/>
                    </a:lnTo>
                    <a:lnTo>
                      <a:pt x="1187715" y="393700"/>
                    </a:lnTo>
                    <a:lnTo>
                      <a:pt x="1150717" y="381000"/>
                    </a:lnTo>
                    <a:lnTo>
                      <a:pt x="1111667" y="368300"/>
                    </a:lnTo>
                    <a:close/>
                  </a:path>
                  <a:path w="1340485" h="1371600">
                    <a:moveTo>
                      <a:pt x="936879" y="76200"/>
                    </a:moveTo>
                    <a:lnTo>
                      <a:pt x="792418" y="76200"/>
                    </a:lnTo>
                    <a:lnTo>
                      <a:pt x="816841" y="88900"/>
                    </a:lnTo>
                    <a:lnTo>
                      <a:pt x="840592" y="88900"/>
                    </a:lnTo>
                    <a:lnTo>
                      <a:pt x="874557" y="114300"/>
                    </a:lnTo>
                    <a:lnTo>
                      <a:pt x="905961" y="139700"/>
                    </a:lnTo>
                    <a:lnTo>
                      <a:pt x="934170" y="165100"/>
                    </a:lnTo>
                    <a:lnTo>
                      <a:pt x="958546" y="203200"/>
                    </a:lnTo>
                    <a:lnTo>
                      <a:pt x="978481" y="228600"/>
                    </a:lnTo>
                    <a:lnTo>
                      <a:pt x="993406" y="266700"/>
                    </a:lnTo>
                    <a:lnTo>
                      <a:pt x="1002767" y="317500"/>
                    </a:lnTo>
                    <a:lnTo>
                      <a:pt x="1006011" y="355600"/>
                    </a:lnTo>
                    <a:lnTo>
                      <a:pt x="1005846" y="368300"/>
                    </a:lnTo>
                    <a:lnTo>
                      <a:pt x="1005348" y="381000"/>
                    </a:lnTo>
                    <a:lnTo>
                      <a:pt x="1004509" y="381000"/>
                    </a:lnTo>
                    <a:lnTo>
                      <a:pt x="1003320" y="393700"/>
                    </a:lnTo>
                    <a:lnTo>
                      <a:pt x="1003196" y="406400"/>
                    </a:lnTo>
                    <a:lnTo>
                      <a:pt x="1036146" y="406400"/>
                    </a:lnTo>
                    <a:lnTo>
                      <a:pt x="1031162" y="368300"/>
                    </a:lnTo>
                    <a:lnTo>
                      <a:pt x="1072057" y="368300"/>
                    </a:lnTo>
                    <a:lnTo>
                      <a:pt x="1069099" y="304800"/>
                    </a:lnTo>
                    <a:lnTo>
                      <a:pt x="1059956" y="266700"/>
                    </a:lnTo>
                    <a:lnTo>
                      <a:pt x="1045315" y="215900"/>
                    </a:lnTo>
                    <a:lnTo>
                      <a:pt x="1025655" y="177800"/>
                    </a:lnTo>
                    <a:lnTo>
                      <a:pt x="1001458" y="139700"/>
                    </a:lnTo>
                    <a:lnTo>
                      <a:pt x="973205" y="114300"/>
                    </a:lnTo>
                    <a:lnTo>
                      <a:pt x="949607" y="88900"/>
                    </a:lnTo>
                    <a:lnTo>
                      <a:pt x="936879" y="76200"/>
                    </a:lnTo>
                    <a:close/>
                  </a:path>
                  <a:path w="1340485" h="1371600">
                    <a:moveTo>
                      <a:pt x="1072057" y="368300"/>
                    </a:moveTo>
                    <a:lnTo>
                      <a:pt x="1031162" y="368300"/>
                    </a:lnTo>
                    <a:lnTo>
                      <a:pt x="1036146" y="406400"/>
                    </a:lnTo>
                    <a:lnTo>
                      <a:pt x="1068972" y="406400"/>
                    </a:lnTo>
                    <a:lnTo>
                      <a:pt x="1070418" y="393700"/>
                    </a:lnTo>
                    <a:lnTo>
                      <a:pt x="1071445" y="381000"/>
                    </a:lnTo>
                    <a:lnTo>
                      <a:pt x="1072057" y="368300"/>
                    </a:lnTo>
                    <a:close/>
                  </a:path>
                  <a:path w="1340485" h="1371600">
                    <a:moveTo>
                      <a:pt x="459619" y="355600"/>
                    </a:moveTo>
                    <a:lnTo>
                      <a:pt x="411717" y="355600"/>
                    </a:lnTo>
                    <a:lnTo>
                      <a:pt x="431704" y="368300"/>
                    </a:lnTo>
                    <a:lnTo>
                      <a:pt x="453162" y="368300"/>
                    </a:lnTo>
                    <a:lnTo>
                      <a:pt x="459619" y="355600"/>
                    </a:lnTo>
                    <a:close/>
                  </a:path>
                  <a:path w="1340485" h="1371600">
                    <a:moveTo>
                      <a:pt x="742668" y="0"/>
                    </a:moveTo>
                    <a:lnTo>
                      <a:pt x="740406" y="0"/>
                    </a:lnTo>
                    <a:lnTo>
                      <a:pt x="643413" y="25400"/>
                    </a:lnTo>
                    <a:lnTo>
                      <a:pt x="598091" y="38100"/>
                    </a:lnTo>
                    <a:lnTo>
                      <a:pt x="555860" y="63500"/>
                    </a:lnTo>
                    <a:lnTo>
                      <a:pt x="517450" y="101600"/>
                    </a:lnTo>
                    <a:lnTo>
                      <a:pt x="483530" y="139700"/>
                    </a:lnTo>
                    <a:lnTo>
                      <a:pt x="454823" y="177800"/>
                    </a:lnTo>
                    <a:lnTo>
                      <a:pt x="432097" y="228600"/>
                    </a:lnTo>
                    <a:lnTo>
                      <a:pt x="416120" y="279400"/>
                    </a:lnTo>
                    <a:lnTo>
                      <a:pt x="407662" y="330200"/>
                    </a:lnTo>
                    <a:lnTo>
                      <a:pt x="440688" y="330200"/>
                    </a:lnTo>
                    <a:lnTo>
                      <a:pt x="449661" y="304800"/>
                    </a:lnTo>
                    <a:lnTo>
                      <a:pt x="425210" y="292100"/>
                    </a:lnTo>
                    <a:lnTo>
                      <a:pt x="480930" y="292100"/>
                    </a:lnTo>
                    <a:lnTo>
                      <a:pt x="502325" y="228600"/>
                    </a:lnTo>
                    <a:lnTo>
                      <a:pt x="529406" y="190500"/>
                    </a:lnTo>
                    <a:lnTo>
                      <a:pt x="563333" y="152400"/>
                    </a:lnTo>
                    <a:lnTo>
                      <a:pt x="602775" y="114300"/>
                    </a:lnTo>
                    <a:lnTo>
                      <a:pt x="646318" y="88900"/>
                    </a:lnTo>
                    <a:lnTo>
                      <a:pt x="692636" y="76200"/>
                    </a:lnTo>
                    <a:lnTo>
                      <a:pt x="936879" y="76200"/>
                    </a:lnTo>
                    <a:lnTo>
                      <a:pt x="924151" y="63500"/>
                    </a:lnTo>
                    <a:lnTo>
                      <a:pt x="897016" y="50800"/>
                    </a:lnTo>
                    <a:lnTo>
                      <a:pt x="868381" y="38100"/>
                    </a:lnTo>
                    <a:lnTo>
                      <a:pt x="838428" y="25400"/>
                    </a:lnTo>
                    <a:lnTo>
                      <a:pt x="807347" y="12700"/>
                    </a:lnTo>
                    <a:lnTo>
                      <a:pt x="775354" y="12700"/>
                    </a:lnTo>
                    <a:lnTo>
                      <a:pt x="742668" y="0"/>
                    </a:lnTo>
                    <a:close/>
                  </a:path>
                  <a:path w="1340485" h="1371600">
                    <a:moveTo>
                      <a:pt x="480930" y="292100"/>
                    </a:moveTo>
                    <a:lnTo>
                      <a:pt x="425210" y="292100"/>
                    </a:lnTo>
                    <a:lnTo>
                      <a:pt x="449661" y="304800"/>
                    </a:lnTo>
                    <a:lnTo>
                      <a:pt x="440688" y="330200"/>
                    </a:lnTo>
                    <a:lnTo>
                      <a:pt x="473702" y="330200"/>
                    </a:lnTo>
                    <a:lnTo>
                      <a:pt x="480930" y="29210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6" name="object 59">
                <a:extLst>
                  <a:ext uri="{FF2B5EF4-FFF2-40B4-BE49-F238E27FC236}">
                    <a16:creationId xmlns:a16="http://schemas.microsoft.com/office/drawing/2014/main" id="{666CC965-A082-45F8-98A7-74DA9E728A8F}"/>
                  </a:ext>
                </a:extLst>
              </p:cNvPr>
              <p:cNvSpPr/>
              <p:nvPr/>
            </p:nvSpPr>
            <p:spPr>
              <a:xfrm>
                <a:off x="2864582" y="4393612"/>
                <a:ext cx="0" cy="1252220"/>
              </a:xfrm>
              <a:custGeom>
                <a:avLst/>
                <a:gdLst/>
                <a:ahLst/>
                <a:cxnLst/>
                <a:rect l="l" t="t" r="r" b="b"/>
                <a:pathLst>
                  <a:path h="1252220">
                    <a:moveTo>
                      <a:pt x="0" y="0"/>
                    </a:moveTo>
                    <a:lnTo>
                      <a:pt x="0" y="1252213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7" name="object 60">
                <a:extLst>
                  <a:ext uri="{FF2B5EF4-FFF2-40B4-BE49-F238E27FC236}">
                    <a16:creationId xmlns:a16="http://schemas.microsoft.com/office/drawing/2014/main" id="{A1461472-F86A-4D99-9186-DEB72B2EAB55}"/>
                  </a:ext>
                </a:extLst>
              </p:cNvPr>
              <p:cNvSpPr/>
              <p:nvPr/>
            </p:nvSpPr>
            <p:spPr>
              <a:xfrm>
                <a:off x="2831464" y="4360493"/>
                <a:ext cx="66675" cy="1318895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1318895">
                    <a:moveTo>
                      <a:pt x="33119" y="0"/>
                    </a:moveTo>
                    <a:lnTo>
                      <a:pt x="20227" y="2602"/>
                    </a:lnTo>
                    <a:lnTo>
                      <a:pt x="9699" y="9699"/>
                    </a:lnTo>
                    <a:lnTo>
                      <a:pt x="2602" y="20227"/>
                    </a:lnTo>
                    <a:lnTo>
                      <a:pt x="0" y="33119"/>
                    </a:lnTo>
                    <a:lnTo>
                      <a:pt x="0" y="1285332"/>
                    </a:lnTo>
                    <a:lnTo>
                      <a:pt x="2602" y="1298224"/>
                    </a:lnTo>
                    <a:lnTo>
                      <a:pt x="9699" y="1308752"/>
                    </a:lnTo>
                    <a:lnTo>
                      <a:pt x="20227" y="1315849"/>
                    </a:lnTo>
                    <a:lnTo>
                      <a:pt x="33119" y="1318452"/>
                    </a:lnTo>
                    <a:lnTo>
                      <a:pt x="46011" y="1315849"/>
                    </a:lnTo>
                    <a:lnTo>
                      <a:pt x="56538" y="1308752"/>
                    </a:lnTo>
                    <a:lnTo>
                      <a:pt x="63636" y="1298224"/>
                    </a:lnTo>
                    <a:lnTo>
                      <a:pt x="66238" y="1285332"/>
                    </a:lnTo>
                    <a:lnTo>
                      <a:pt x="66238" y="33119"/>
                    </a:lnTo>
                    <a:lnTo>
                      <a:pt x="63636" y="20227"/>
                    </a:lnTo>
                    <a:lnTo>
                      <a:pt x="56538" y="9699"/>
                    </a:lnTo>
                    <a:lnTo>
                      <a:pt x="46011" y="2602"/>
                    </a:lnTo>
                    <a:lnTo>
                      <a:pt x="3311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8" name="object 61">
                <a:extLst>
                  <a:ext uri="{FF2B5EF4-FFF2-40B4-BE49-F238E27FC236}">
                    <a16:creationId xmlns:a16="http://schemas.microsoft.com/office/drawing/2014/main" id="{AABA243B-AC59-4E08-A519-47D4B805C95A}"/>
                  </a:ext>
                </a:extLst>
              </p:cNvPr>
              <p:cNvSpPr/>
              <p:nvPr/>
            </p:nvSpPr>
            <p:spPr>
              <a:xfrm>
                <a:off x="2864582" y="5021381"/>
                <a:ext cx="249554" cy="249554"/>
              </a:xfrm>
              <a:custGeom>
                <a:avLst/>
                <a:gdLst/>
                <a:ahLst/>
                <a:cxnLst/>
                <a:rect l="l" t="t" r="r" b="b"/>
                <a:pathLst>
                  <a:path w="249555" h="249554">
                    <a:moveTo>
                      <a:pt x="249447" y="0"/>
                    </a:moveTo>
                    <a:lnTo>
                      <a:pt x="0" y="249447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9" name="object 62">
                <a:extLst>
                  <a:ext uri="{FF2B5EF4-FFF2-40B4-BE49-F238E27FC236}">
                    <a16:creationId xmlns:a16="http://schemas.microsoft.com/office/drawing/2014/main" id="{2C979A43-6F16-4082-A3B4-7E095D0AD2EB}"/>
                  </a:ext>
                </a:extLst>
              </p:cNvPr>
              <p:cNvSpPr/>
              <p:nvPr/>
            </p:nvSpPr>
            <p:spPr>
              <a:xfrm>
                <a:off x="2831468" y="4988264"/>
                <a:ext cx="316230" cy="316230"/>
              </a:xfrm>
              <a:custGeom>
                <a:avLst/>
                <a:gdLst/>
                <a:ahLst/>
                <a:cxnLst/>
                <a:rect l="l" t="t" r="r" b="b"/>
                <a:pathLst>
                  <a:path w="316230" h="316229">
                    <a:moveTo>
                      <a:pt x="282559" y="0"/>
                    </a:moveTo>
                    <a:lnTo>
                      <a:pt x="9698" y="259146"/>
                    </a:lnTo>
                    <a:lnTo>
                      <a:pt x="0" y="282564"/>
                    </a:lnTo>
                    <a:lnTo>
                      <a:pt x="2424" y="295027"/>
                    </a:lnTo>
                    <a:lnTo>
                      <a:pt x="9698" y="305982"/>
                    </a:lnTo>
                    <a:lnTo>
                      <a:pt x="20653" y="313256"/>
                    </a:lnTo>
                    <a:lnTo>
                      <a:pt x="33116" y="315681"/>
                    </a:lnTo>
                    <a:lnTo>
                      <a:pt x="45579" y="313256"/>
                    </a:lnTo>
                    <a:lnTo>
                      <a:pt x="56534" y="305982"/>
                    </a:lnTo>
                    <a:lnTo>
                      <a:pt x="305982" y="56534"/>
                    </a:lnTo>
                    <a:lnTo>
                      <a:pt x="313256" y="45581"/>
                    </a:lnTo>
                    <a:lnTo>
                      <a:pt x="315681" y="33120"/>
                    </a:lnTo>
                    <a:lnTo>
                      <a:pt x="313256" y="20658"/>
                    </a:lnTo>
                    <a:lnTo>
                      <a:pt x="305982" y="9698"/>
                    </a:lnTo>
                    <a:lnTo>
                      <a:pt x="295023" y="2424"/>
                    </a:lnTo>
                    <a:lnTo>
                      <a:pt x="28255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0" name="object 63">
                <a:extLst>
                  <a:ext uri="{FF2B5EF4-FFF2-40B4-BE49-F238E27FC236}">
                    <a16:creationId xmlns:a16="http://schemas.microsoft.com/office/drawing/2014/main" id="{BDD6C3CD-766C-4BB9-869D-BB0F7664CBD1}"/>
                  </a:ext>
                </a:extLst>
              </p:cNvPr>
              <p:cNvSpPr/>
              <p:nvPr/>
            </p:nvSpPr>
            <p:spPr>
              <a:xfrm>
                <a:off x="2615140" y="4657711"/>
                <a:ext cx="249554" cy="249554"/>
              </a:xfrm>
              <a:custGeom>
                <a:avLst/>
                <a:gdLst/>
                <a:ahLst/>
                <a:cxnLst/>
                <a:rect l="l" t="t" r="r" b="b"/>
                <a:pathLst>
                  <a:path w="249555" h="249554">
                    <a:moveTo>
                      <a:pt x="0" y="0"/>
                    </a:moveTo>
                    <a:lnTo>
                      <a:pt x="249447" y="249447"/>
                    </a:lnTo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1" name="object 64">
                <a:extLst>
                  <a:ext uri="{FF2B5EF4-FFF2-40B4-BE49-F238E27FC236}">
                    <a16:creationId xmlns:a16="http://schemas.microsoft.com/office/drawing/2014/main" id="{FE2094B0-6238-400E-9C40-E262FA23AF83}"/>
                  </a:ext>
                </a:extLst>
              </p:cNvPr>
              <p:cNvSpPr/>
              <p:nvPr/>
            </p:nvSpPr>
            <p:spPr>
              <a:xfrm>
                <a:off x="2582022" y="4624594"/>
                <a:ext cx="316230" cy="316230"/>
              </a:xfrm>
              <a:custGeom>
                <a:avLst/>
                <a:gdLst/>
                <a:ahLst/>
                <a:cxnLst/>
                <a:rect l="l" t="t" r="r" b="b"/>
                <a:pathLst>
                  <a:path w="316230" h="316229">
                    <a:moveTo>
                      <a:pt x="33116" y="0"/>
                    </a:moveTo>
                    <a:lnTo>
                      <a:pt x="20653" y="2424"/>
                    </a:lnTo>
                    <a:lnTo>
                      <a:pt x="9698" y="9698"/>
                    </a:lnTo>
                    <a:lnTo>
                      <a:pt x="2424" y="20653"/>
                    </a:lnTo>
                    <a:lnTo>
                      <a:pt x="0" y="33116"/>
                    </a:lnTo>
                    <a:lnTo>
                      <a:pt x="2424" y="45579"/>
                    </a:lnTo>
                    <a:lnTo>
                      <a:pt x="9698" y="56534"/>
                    </a:lnTo>
                    <a:lnTo>
                      <a:pt x="259146" y="305982"/>
                    </a:lnTo>
                    <a:lnTo>
                      <a:pt x="270101" y="313256"/>
                    </a:lnTo>
                    <a:lnTo>
                      <a:pt x="282564" y="315681"/>
                    </a:lnTo>
                    <a:lnTo>
                      <a:pt x="295027" y="313256"/>
                    </a:lnTo>
                    <a:lnTo>
                      <a:pt x="305982" y="305982"/>
                    </a:lnTo>
                    <a:lnTo>
                      <a:pt x="313256" y="295023"/>
                    </a:lnTo>
                    <a:lnTo>
                      <a:pt x="315681" y="282559"/>
                    </a:lnTo>
                    <a:lnTo>
                      <a:pt x="313256" y="270095"/>
                    </a:lnTo>
                    <a:lnTo>
                      <a:pt x="305982" y="259136"/>
                    </a:lnTo>
                    <a:lnTo>
                      <a:pt x="56534" y="9698"/>
                    </a:lnTo>
                    <a:lnTo>
                      <a:pt x="45579" y="2424"/>
                    </a:lnTo>
                    <a:lnTo>
                      <a:pt x="33116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6" name="object 65">
              <a:extLst>
                <a:ext uri="{FF2B5EF4-FFF2-40B4-BE49-F238E27FC236}">
                  <a16:creationId xmlns:a16="http://schemas.microsoft.com/office/drawing/2014/main" id="{33A0978D-4B90-4634-83F2-00CFC1496781}"/>
                </a:ext>
              </a:extLst>
            </p:cNvPr>
            <p:cNvSpPr/>
            <p:nvPr/>
          </p:nvSpPr>
          <p:spPr>
            <a:xfrm>
              <a:off x="5988634" y="3773049"/>
              <a:ext cx="717550" cy="873125"/>
            </a:xfrm>
            <a:custGeom>
              <a:avLst/>
              <a:gdLst/>
              <a:ahLst/>
              <a:cxnLst/>
              <a:rect l="l" t="t" r="r" b="b"/>
              <a:pathLst>
                <a:path w="717550" h="873125">
                  <a:moveTo>
                    <a:pt x="717486" y="639597"/>
                  </a:moveTo>
                  <a:lnTo>
                    <a:pt x="716965" y="634161"/>
                  </a:lnTo>
                  <a:lnTo>
                    <a:pt x="716864" y="633018"/>
                  </a:lnTo>
                  <a:lnTo>
                    <a:pt x="715162" y="625652"/>
                  </a:lnTo>
                  <a:lnTo>
                    <a:pt x="687705" y="587768"/>
                  </a:lnTo>
                  <a:lnTo>
                    <a:pt x="660323" y="570318"/>
                  </a:lnTo>
                  <a:lnTo>
                    <a:pt x="660323" y="642493"/>
                  </a:lnTo>
                  <a:lnTo>
                    <a:pt x="657479" y="641680"/>
                  </a:lnTo>
                  <a:lnTo>
                    <a:pt x="657479" y="642493"/>
                  </a:lnTo>
                  <a:lnTo>
                    <a:pt x="651979" y="645248"/>
                  </a:lnTo>
                  <a:lnTo>
                    <a:pt x="652475" y="644944"/>
                  </a:lnTo>
                  <a:lnTo>
                    <a:pt x="657466" y="642493"/>
                  </a:lnTo>
                  <a:lnTo>
                    <a:pt x="657479" y="641680"/>
                  </a:lnTo>
                  <a:lnTo>
                    <a:pt x="651675" y="640016"/>
                  </a:lnTo>
                  <a:lnTo>
                    <a:pt x="651535" y="640232"/>
                  </a:lnTo>
                  <a:lnTo>
                    <a:pt x="651535" y="641057"/>
                  </a:lnTo>
                  <a:lnTo>
                    <a:pt x="651497" y="641350"/>
                  </a:lnTo>
                  <a:lnTo>
                    <a:pt x="651408" y="644093"/>
                  </a:lnTo>
                  <a:lnTo>
                    <a:pt x="651383" y="642493"/>
                  </a:lnTo>
                  <a:lnTo>
                    <a:pt x="651421" y="641883"/>
                  </a:lnTo>
                  <a:lnTo>
                    <a:pt x="651535" y="641057"/>
                  </a:lnTo>
                  <a:lnTo>
                    <a:pt x="651535" y="640232"/>
                  </a:lnTo>
                  <a:lnTo>
                    <a:pt x="651205" y="640702"/>
                  </a:lnTo>
                  <a:lnTo>
                    <a:pt x="651586" y="640016"/>
                  </a:lnTo>
                  <a:lnTo>
                    <a:pt x="651700" y="639800"/>
                  </a:lnTo>
                  <a:lnTo>
                    <a:pt x="651802" y="639597"/>
                  </a:lnTo>
                  <a:lnTo>
                    <a:pt x="651738" y="639800"/>
                  </a:lnTo>
                  <a:lnTo>
                    <a:pt x="651675" y="640016"/>
                  </a:lnTo>
                  <a:lnTo>
                    <a:pt x="655332" y="641057"/>
                  </a:lnTo>
                  <a:lnTo>
                    <a:pt x="660323" y="642493"/>
                  </a:lnTo>
                  <a:lnTo>
                    <a:pt x="660323" y="570318"/>
                  </a:lnTo>
                  <a:lnTo>
                    <a:pt x="651827" y="565924"/>
                  </a:lnTo>
                  <a:lnTo>
                    <a:pt x="649719" y="564997"/>
                  </a:lnTo>
                  <a:lnTo>
                    <a:pt x="649719" y="642493"/>
                  </a:lnTo>
                  <a:lnTo>
                    <a:pt x="649236" y="642886"/>
                  </a:lnTo>
                  <a:lnTo>
                    <a:pt x="646087" y="646277"/>
                  </a:lnTo>
                  <a:lnTo>
                    <a:pt x="639711" y="651243"/>
                  </a:lnTo>
                  <a:lnTo>
                    <a:pt x="597712" y="671957"/>
                  </a:lnTo>
                  <a:lnTo>
                    <a:pt x="559447" y="684644"/>
                  </a:lnTo>
                  <a:lnTo>
                    <a:pt x="519849" y="693280"/>
                  </a:lnTo>
                  <a:lnTo>
                    <a:pt x="473405" y="696772"/>
                  </a:lnTo>
                  <a:lnTo>
                    <a:pt x="430872" y="693966"/>
                  </a:lnTo>
                  <a:lnTo>
                    <a:pt x="392938" y="686841"/>
                  </a:lnTo>
                  <a:lnTo>
                    <a:pt x="360387" y="677341"/>
                  </a:lnTo>
                  <a:lnTo>
                    <a:pt x="334441" y="667486"/>
                  </a:lnTo>
                  <a:lnTo>
                    <a:pt x="329831" y="665556"/>
                  </a:lnTo>
                  <a:lnTo>
                    <a:pt x="324650" y="664654"/>
                  </a:lnTo>
                  <a:lnTo>
                    <a:pt x="290715" y="666737"/>
                  </a:lnTo>
                  <a:lnTo>
                    <a:pt x="261962" y="668502"/>
                  </a:lnTo>
                  <a:lnTo>
                    <a:pt x="263512" y="668401"/>
                  </a:lnTo>
                  <a:lnTo>
                    <a:pt x="290715" y="666737"/>
                  </a:lnTo>
                  <a:lnTo>
                    <a:pt x="295287" y="663752"/>
                  </a:lnTo>
                  <a:lnTo>
                    <a:pt x="323507" y="647395"/>
                  </a:lnTo>
                  <a:lnTo>
                    <a:pt x="354711" y="631875"/>
                  </a:lnTo>
                  <a:lnTo>
                    <a:pt x="388416" y="618210"/>
                  </a:lnTo>
                  <a:lnTo>
                    <a:pt x="423887" y="607428"/>
                  </a:lnTo>
                  <a:lnTo>
                    <a:pt x="423735" y="607428"/>
                  </a:lnTo>
                  <a:lnTo>
                    <a:pt x="461429" y="600189"/>
                  </a:lnTo>
                  <a:lnTo>
                    <a:pt x="499872" y="597623"/>
                  </a:lnTo>
                  <a:lnTo>
                    <a:pt x="513295" y="597954"/>
                  </a:lnTo>
                  <a:lnTo>
                    <a:pt x="554126" y="603123"/>
                  </a:lnTo>
                  <a:lnTo>
                    <a:pt x="607161" y="618807"/>
                  </a:lnTo>
                  <a:lnTo>
                    <a:pt x="644372" y="637959"/>
                  </a:lnTo>
                  <a:lnTo>
                    <a:pt x="649655" y="642442"/>
                  </a:lnTo>
                  <a:lnTo>
                    <a:pt x="649719" y="564997"/>
                  </a:lnTo>
                  <a:lnTo>
                    <a:pt x="637311" y="559523"/>
                  </a:lnTo>
                  <a:lnTo>
                    <a:pt x="593699" y="544652"/>
                  </a:lnTo>
                  <a:lnTo>
                    <a:pt x="550392" y="535178"/>
                  </a:lnTo>
                  <a:lnTo>
                    <a:pt x="499872" y="531393"/>
                  </a:lnTo>
                  <a:lnTo>
                    <a:pt x="452767" y="534530"/>
                  </a:lnTo>
                  <a:lnTo>
                    <a:pt x="408076" y="543077"/>
                  </a:lnTo>
                  <a:lnTo>
                    <a:pt x="366141" y="555828"/>
                  </a:lnTo>
                  <a:lnTo>
                    <a:pt x="327342" y="571550"/>
                  </a:lnTo>
                  <a:lnTo>
                    <a:pt x="325704" y="572376"/>
                  </a:lnTo>
                  <a:lnTo>
                    <a:pt x="367588" y="509193"/>
                  </a:lnTo>
                  <a:lnTo>
                    <a:pt x="373037" y="510044"/>
                  </a:lnTo>
                  <a:lnTo>
                    <a:pt x="379514" y="510628"/>
                  </a:lnTo>
                  <a:lnTo>
                    <a:pt x="385978" y="510806"/>
                  </a:lnTo>
                  <a:lnTo>
                    <a:pt x="401497" y="509828"/>
                  </a:lnTo>
                  <a:lnTo>
                    <a:pt x="448081" y="497408"/>
                  </a:lnTo>
                  <a:lnTo>
                    <a:pt x="495084" y="474027"/>
                  </a:lnTo>
                  <a:lnTo>
                    <a:pt x="537946" y="444576"/>
                  </a:lnTo>
                  <a:lnTo>
                    <a:pt x="584746" y="403339"/>
                  </a:lnTo>
                  <a:lnTo>
                    <a:pt x="622655" y="359473"/>
                  </a:lnTo>
                  <a:lnTo>
                    <a:pt x="643813" y="327710"/>
                  </a:lnTo>
                  <a:lnTo>
                    <a:pt x="674141" y="263131"/>
                  </a:lnTo>
                  <a:lnTo>
                    <a:pt x="691108" y="200164"/>
                  </a:lnTo>
                  <a:lnTo>
                    <a:pt x="698030" y="142011"/>
                  </a:lnTo>
                  <a:lnTo>
                    <a:pt x="698741" y="115684"/>
                  </a:lnTo>
                  <a:lnTo>
                    <a:pt x="697992" y="90335"/>
                  </a:lnTo>
                  <a:lnTo>
                    <a:pt x="697877" y="86448"/>
                  </a:lnTo>
                  <a:lnTo>
                    <a:pt x="693115" y="41186"/>
                  </a:lnTo>
                  <a:lnTo>
                    <a:pt x="677024" y="5448"/>
                  </a:lnTo>
                  <a:lnTo>
                    <a:pt x="652411" y="0"/>
                  </a:lnTo>
                  <a:lnTo>
                    <a:pt x="632510" y="3937"/>
                  </a:lnTo>
                  <a:lnTo>
                    <a:pt x="632510" y="115684"/>
                  </a:lnTo>
                  <a:lnTo>
                    <a:pt x="631990" y="134886"/>
                  </a:lnTo>
                  <a:lnTo>
                    <a:pt x="631888" y="138404"/>
                  </a:lnTo>
                  <a:lnTo>
                    <a:pt x="629881" y="162001"/>
                  </a:lnTo>
                  <a:lnTo>
                    <a:pt x="629831" y="162636"/>
                  </a:lnTo>
                  <a:lnTo>
                    <a:pt x="620090" y="214172"/>
                  </a:lnTo>
                  <a:lnTo>
                    <a:pt x="600824" y="267436"/>
                  </a:lnTo>
                  <a:lnTo>
                    <a:pt x="569518" y="319925"/>
                  </a:lnTo>
                  <a:lnTo>
                    <a:pt x="525665" y="368363"/>
                  </a:lnTo>
                  <a:lnTo>
                    <a:pt x="474218" y="408927"/>
                  </a:lnTo>
                  <a:lnTo>
                    <a:pt x="435800" y="430631"/>
                  </a:lnTo>
                  <a:lnTo>
                    <a:pt x="413943" y="439293"/>
                  </a:lnTo>
                  <a:lnTo>
                    <a:pt x="519722" y="279755"/>
                  </a:lnTo>
                  <a:lnTo>
                    <a:pt x="524687" y="267576"/>
                  </a:lnTo>
                  <a:lnTo>
                    <a:pt x="524586" y="254889"/>
                  </a:lnTo>
                  <a:lnTo>
                    <a:pt x="519734" y="243154"/>
                  </a:lnTo>
                  <a:lnTo>
                    <a:pt x="510425" y="233857"/>
                  </a:lnTo>
                  <a:lnTo>
                    <a:pt x="498246" y="228904"/>
                  </a:lnTo>
                  <a:lnTo>
                    <a:pt x="485546" y="229006"/>
                  </a:lnTo>
                  <a:lnTo>
                    <a:pt x="473811" y="233857"/>
                  </a:lnTo>
                  <a:lnTo>
                    <a:pt x="464527" y="243166"/>
                  </a:lnTo>
                  <a:lnTo>
                    <a:pt x="362419" y="397154"/>
                  </a:lnTo>
                  <a:lnTo>
                    <a:pt x="363613" y="376047"/>
                  </a:lnTo>
                  <a:lnTo>
                    <a:pt x="373595" y="325462"/>
                  </a:lnTo>
                  <a:lnTo>
                    <a:pt x="393052" y="271157"/>
                  </a:lnTo>
                  <a:lnTo>
                    <a:pt x="420751" y="218884"/>
                  </a:lnTo>
                  <a:lnTo>
                    <a:pt x="466483" y="162001"/>
                  </a:lnTo>
                  <a:lnTo>
                    <a:pt x="498043" y="134886"/>
                  </a:lnTo>
                  <a:lnTo>
                    <a:pt x="530644" y="113207"/>
                  </a:lnTo>
                  <a:lnTo>
                    <a:pt x="593991" y="83718"/>
                  </a:lnTo>
                  <a:lnTo>
                    <a:pt x="630262" y="72682"/>
                  </a:lnTo>
                  <a:lnTo>
                    <a:pt x="631761" y="90335"/>
                  </a:lnTo>
                  <a:lnTo>
                    <a:pt x="632434" y="113207"/>
                  </a:lnTo>
                  <a:lnTo>
                    <a:pt x="632510" y="115684"/>
                  </a:lnTo>
                  <a:lnTo>
                    <a:pt x="632510" y="3937"/>
                  </a:lnTo>
                  <a:lnTo>
                    <a:pt x="631494" y="4127"/>
                  </a:lnTo>
                  <a:lnTo>
                    <a:pt x="571550" y="21412"/>
                  </a:lnTo>
                  <a:lnTo>
                    <a:pt x="535444" y="36144"/>
                  </a:lnTo>
                  <a:lnTo>
                    <a:pt x="497179" y="56045"/>
                  </a:lnTo>
                  <a:lnTo>
                    <a:pt x="458190" y="81965"/>
                  </a:lnTo>
                  <a:lnTo>
                    <a:pt x="420103" y="114706"/>
                  </a:lnTo>
                  <a:lnTo>
                    <a:pt x="384492" y="155054"/>
                  </a:lnTo>
                  <a:lnTo>
                    <a:pt x="347408" y="213461"/>
                  </a:lnTo>
                  <a:lnTo>
                    <a:pt x="319849" y="276110"/>
                  </a:lnTo>
                  <a:lnTo>
                    <a:pt x="302374" y="338810"/>
                  </a:lnTo>
                  <a:lnTo>
                    <a:pt x="297865" y="368363"/>
                  </a:lnTo>
                  <a:lnTo>
                    <a:pt x="297764" y="369023"/>
                  </a:lnTo>
                  <a:lnTo>
                    <a:pt x="296151" y="397941"/>
                  </a:lnTo>
                  <a:lnTo>
                    <a:pt x="296316" y="403339"/>
                  </a:lnTo>
                  <a:lnTo>
                    <a:pt x="296379" y="405422"/>
                  </a:lnTo>
                  <a:lnTo>
                    <a:pt x="304076" y="451916"/>
                  </a:lnTo>
                  <a:lnTo>
                    <a:pt x="313118" y="471525"/>
                  </a:lnTo>
                  <a:lnTo>
                    <a:pt x="254076" y="560578"/>
                  </a:lnTo>
                  <a:lnTo>
                    <a:pt x="254076" y="691743"/>
                  </a:lnTo>
                  <a:lnTo>
                    <a:pt x="233045" y="723442"/>
                  </a:lnTo>
                  <a:lnTo>
                    <a:pt x="251955" y="694918"/>
                  </a:lnTo>
                  <a:lnTo>
                    <a:pt x="254076" y="691743"/>
                  </a:lnTo>
                  <a:lnTo>
                    <a:pt x="254076" y="560578"/>
                  </a:lnTo>
                  <a:lnTo>
                    <a:pt x="160477" y="701725"/>
                  </a:lnTo>
                  <a:lnTo>
                    <a:pt x="157124" y="697814"/>
                  </a:lnTo>
                  <a:lnTo>
                    <a:pt x="159346" y="693966"/>
                  </a:lnTo>
                  <a:lnTo>
                    <a:pt x="167271" y="679107"/>
                  </a:lnTo>
                  <a:lnTo>
                    <a:pt x="184124" y="641235"/>
                  </a:lnTo>
                  <a:lnTo>
                    <a:pt x="199224" y="593572"/>
                  </a:lnTo>
                  <a:lnTo>
                    <a:pt x="208686" y="537413"/>
                  </a:lnTo>
                  <a:lnTo>
                    <a:pt x="210058" y="506603"/>
                  </a:lnTo>
                  <a:lnTo>
                    <a:pt x="209524" y="489407"/>
                  </a:lnTo>
                  <a:lnTo>
                    <a:pt x="209410" y="485927"/>
                  </a:lnTo>
                  <a:lnTo>
                    <a:pt x="209397" y="485228"/>
                  </a:lnTo>
                  <a:lnTo>
                    <a:pt x="203568" y="440715"/>
                  </a:lnTo>
                  <a:lnTo>
                    <a:pt x="177266" y="361734"/>
                  </a:lnTo>
                  <a:lnTo>
                    <a:pt x="151358" y="316458"/>
                  </a:lnTo>
                  <a:lnTo>
                    <a:pt x="143827" y="306654"/>
                  </a:lnTo>
                  <a:lnTo>
                    <a:pt x="143827" y="506603"/>
                  </a:lnTo>
                  <a:lnTo>
                    <a:pt x="141884" y="539597"/>
                  </a:lnTo>
                  <a:lnTo>
                    <a:pt x="129044" y="598373"/>
                  </a:lnTo>
                  <a:lnTo>
                    <a:pt x="115252" y="634365"/>
                  </a:lnTo>
                  <a:lnTo>
                    <a:pt x="114427" y="636130"/>
                  </a:lnTo>
                  <a:lnTo>
                    <a:pt x="106299" y="622160"/>
                  </a:lnTo>
                  <a:lnTo>
                    <a:pt x="89281" y="584695"/>
                  </a:lnTo>
                  <a:lnTo>
                    <a:pt x="75412" y="540131"/>
                  </a:lnTo>
                  <a:lnTo>
                    <a:pt x="67398" y="489407"/>
                  </a:lnTo>
                  <a:lnTo>
                    <a:pt x="67297" y="488810"/>
                  </a:lnTo>
                  <a:lnTo>
                    <a:pt x="66827" y="482003"/>
                  </a:lnTo>
                  <a:lnTo>
                    <a:pt x="66497" y="475272"/>
                  </a:lnTo>
                  <a:lnTo>
                    <a:pt x="66395" y="471766"/>
                  </a:lnTo>
                  <a:lnTo>
                    <a:pt x="66294" y="468630"/>
                  </a:lnTo>
                  <a:lnTo>
                    <a:pt x="66230" y="462076"/>
                  </a:lnTo>
                  <a:lnTo>
                    <a:pt x="70726" y="407123"/>
                  </a:lnTo>
                  <a:lnTo>
                    <a:pt x="81711" y="360375"/>
                  </a:lnTo>
                  <a:lnTo>
                    <a:pt x="88201" y="342773"/>
                  </a:lnTo>
                  <a:lnTo>
                    <a:pt x="96456" y="353529"/>
                  </a:lnTo>
                  <a:lnTo>
                    <a:pt x="117462" y="390220"/>
                  </a:lnTo>
                  <a:lnTo>
                    <a:pt x="134239" y="435279"/>
                  </a:lnTo>
                  <a:lnTo>
                    <a:pt x="143230" y="488810"/>
                  </a:lnTo>
                  <a:lnTo>
                    <a:pt x="143827" y="506603"/>
                  </a:lnTo>
                  <a:lnTo>
                    <a:pt x="143827" y="306654"/>
                  </a:lnTo>
                  <a:lnTo>
                    <a:pt x="124739" y="281800"/>
                  </a:lnTo>
                  <a:lnTo>
                    <a:pt x="124434" y="281482"/>
                  </a:lnTo>
                  <a:lnTo>
                    <a:pt x="101714" y="257606"/>
                  </a:lnTo>
                  <a:lnTo>
                    <a:pt x="95605" y="252958"/>
                  </a:lnTo>
                  <a:lnTo>
                    <a:pt x="88684" y="249872"/>
                  </a:lnTo>
                  <a:lnTo>
                    <a:pt x="81241" y="248450"/>
                  </a:lnTo>
                  <a:lnTo>
                    <a:pt x="73558" y="248780"/>
                  </a:lnTo>
                  <a:lnTo>
                    <a:pt x="34569" y="297053"/>
                  </a:lnTo>
                  <a:lnTo>
                    <a:pt x="18389" y="340906"/>
                  </a:lnTo>
                  <a:lnTo>
                    <a:pt x="5359" y="396430"/>
                  </a:lnTo>
                  <a:lnTo>
                    <a:pt x="0" y="462076"/>
                  </a:lnTo>
                  <a:lnTo>
                    <a:pt x="0" y="463232"/>
                  </a:lnTo>
                  <a:lnTo>
                    <a:pt x="6819" y="535927"/>
                  </a:lnTo>
                  <a:lnTo>
                    <a:pt x="15887" y="574141"/>
                  </a:lnTo>
                  <a:lnTo>
                    <a:pt x="40703" y="639102"/>
                  </a:lnTo>
                  <a:lnTo>
                    <a:pt x="61391" y="677341"/>
                  </a:lnTo>
                  <a:lnTo>
                    <a:pt x="85572" y="713574"/>
                  </a:lnTo>
                  <a:lnTo>
                    <a:pt x="89344" y="718591"/>
                  </a:lnTo>
                  <a:lnTo>
                    <a:pt x="90144" y="719797"/>
                  </a:lnTo>
                  <a:lnTo>
                    <a:pt x="104343" y="737997"/>
                  </a:lnTo>
                  <a:lnTo>
                    <a:pt x="117995" y="753884"/>
                  </a:lnTo>
                  <a:lnTo>
                    <a:pt x="122605" y="758825"/>
                  </a:lnTo>
                  <a:lnTo>
                    <a:pt x="80581" y="822210"/>
                  </a:lnTo>
                  <a:lnTo>
                    <a:pt x="75615" y="834390"/>
                  </a:lnTo>
                  <a:lnTo>
                    <a:pt x="75717" y="847090"/>
                  </a:lnTo>
                  <a:lnTo>
                    <a:pt x="80568" y="858824"/>
                  </a:lnTo>
                  <a:lnTo>
                    <a:pt x="89877" y="868121"/>
                  </a:lnTo>
                  <a:lnTo>
                    <a:pt x="102057" y="873074"/>
                  </a:lnTo>
                  <a:lnTo>
                    <a:pt x="114757" y="872972"/>
                  </a:lnTo>
                  <a:lnTo>
                    <a:pt x="126492" y="868121"/>
                  </a:lnTo>
                  <a:lnTo>
                    <a:pt x="135775" y="858824"/>
                  </a:lnTo>
                  <a:lnTo>
                    <a:pt x="216090" y="737679"/>
                  </a:lnTo>
                  <a:lnTo>
                    <a:pt x="316585" y="731520"/>
                  </a:lnTo>
                  <a:lnTo>
                    <a:pt x="339013" y="740029"/>
                  </a:lnTo>
                  <a:lnTo>
                    <a:pt x="377164" y="751192"/>
                  </a:lnTo>
                  <a:lnTo>
                    <a:pt x="422287" y="759637"/>
                  </a:lnTo>
                  <a:lnTo>
                    <a:pt x="473405" y="763003"/>
                  </a:lnTo>
                  <a:lnTo>
                    <a:pt x="491705" y="762571"/>
                  </a:lnTo>
                  <a:lnTo>
                    <a:pt x="529818" y="758761"/>
                  </a:lnTo>
                  <a:lnTo>
                    <a:pt x="572922" y="749630"/>
                  </a:lnTo>
                  <a:lnTo>
                    <a:pt x="623544" y="732967"/>
                  </a:lnTo>
                  <a:lnTo>
                    <a:pt x="660374" y="715784"/>
                  </a:lnTo>
                  <a:lnTo>
                    <a:pt x="686727" y="698030"/>
                  </a:lnTo>
                  <a:lnTo>
                    <a:pt x="688238" y="696772"/>
                  </a:lnTo>
                  <a:lnTo>
                    <a:pt x="712762" y="665556"/>
                  </a:lnTo>
                  <a:lnTo>
                    <a:pt x="717321" y="646277"/>
                  </a:lnTo>
                  <a:lnTo>
                    <a:pt x="717397" y="645274"/>
                  </a:lnTo>
                  <a:lnTo>
                    <a:pt x="717486" y="639597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66">
              <a:extLst>
                <a:ext uri="{FF2B5EF4-FFF2-40B4-BE49-F238E27FC236}">
                  <a16:creationId xmlns:a16="http://schemas.microsoft.com/office/drawing/2014/main" id="{921BE7A2-4130-4636-825F-74DD76829038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85389" y="8230480"/>
              <a:ext cx="2517767" cy="1257726"/>
            </a:xfrm>
            <a:prstGeom prst="rect">
              <a:avLst/>
            </a:prstGeom>
          </p:spPr>
        </p:pic>
        <p:sp>
          <p:nvSpPr>
            <p:cNvPr id="48" name="object 67">
              <a:extLst>
                <a:ext uri="{FF2B5EF4-FFF2-40B4-BE49-F238E27FC236}">
                  <a16:creationId xmlns:a16="http://schemas.microsoft.com/office/drawing/2014/main" id="{4B438334-8190-427D-86FD-E2D7C97B1C08}"/>
                </a:ext>
              </a:extLst>
            </p:cNvPr>
            <p:cNvSpPr/>
            <p:nvPr/>
          </p:nvSpPr>
          <p:spPr>
            <a:xfrm>
              <a:off x="15276912" y="4241453"/>
              <a:ext cx="66675" cy="462280"/>
            </a:xfrm>
            <a:custGeom>
              <a:avLst/>
              <a:gdLst/>
              <a:ahLst/>
              <a:cxnLst/>
              <a:rect l="l" t="t" r="r" b="b"/>
              <a:pathLst>
                <a:path w="66675" h="462279">
                  <a:moveTo>
                    <a:pt x="33119" y="0"/>
                  </a:move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0" y="428782"/>
                  </a:lnTo>
                  <a:lnTo>
                    <a:pt x="2602" y="441674"/>
                  </a:lnTo>
                  <a:lnTo>
                    <a:pt x="9699" y="452202"/>
                  </a:lnTo>
                  <a:lnTo>
                    <a:pt x="20227" y="459299"/>
                  </a:lnTo>
                  <a:lnTo>
                    <a:pt x="33119" y="461902"/>
                  </a:lnTo>
                  <a:lnTo>
                    <a:pt x="46011" y="459299"/>
                  </a:lnTo>
                  <a:lnTo>
                    <a:pt x="56538" y="452202"/>
                  </a:lnTo>
                  <a:lnTo>
                    <a:pt x="63636" y="441674"/>
                  </a:lnTo>
                  <a:lnTo>
                    <a:pt x="66238" y="428782"/>
                  </a:lnTo>
                  <a:lnTo>
                    <a:pt x="66238" y="33119"/>
                  </a:lnTo>
                  <a:lnTo>
                    <a:pt x="63636" y="20227"/>
                  </a:lnTo>
                  <a:lnTo>
                    <a:pt x="56538" y="9699"/>
                  </a:lnTo>
                  <a:lnTo>
                    <a:pt x="46011" y="2602"/>
                  </a:lnTo>
                  <a:lnTo>
                    <a:pt x="33119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9" name="object 68">
              <a:extLst>
                <a:ext uri="{FF2B5EF4-FFF2-40B4-BE49-F238E27FC236}">
                  <a16:creationId xmlns:a16="http://schemas.microsoft.com/office/drawing/2014/main" id="{B95E9D76-C2E8-43C9-80C8-0667CCF199BE}"/>
                </a:ext>
              </a:extLst>
            </p:cNvPr>
            <p:cNvGrpSpPr/>
            <p:nvPr/>
          </p:nvGrpSpPr>
          <p:grpSpPr>
            <a:xfrm>
              <a:off x="11194545" y="5441627"/>
              <a:ext cx="1184275" cy="1070610"/>
              <a:chOff x="11194545" y="5441627"/>
              <a:chExt cx="1184275" cy="1070610"/>
            </a:xfrm>
          </p:grpSpPr>
          <p:sp>
            <p:nvSpPr>
              <p:cNvPr id="71" name="object 69">
                <a:extLst>
                  <a:ext uri="{FF2B5EF4-FFF2-40B4-BE49-F238E27FC236}">
                    <a16:creationId xmlns:a16="http://schemas.microsoft.com/office/drawing/2014/main" id="{52A11629-0077-459F-81CA-4E2F8DE5DFFD}"/>
                  </a:ext>
                </a:extLst>
              </p:cNvPr>
              <p:cNvSpPr/>
              <p:nvPr/>
            </p:nvSpPr>
            <p:spPr>
              <a:xfrm>
                <a:off x="11194542" y="5667825"/>
                <a:ext cx="981710" cy="844550"/>
              </a:xfrm>
              <a:custGeom>
                <a:avLst/>
                <a:gdLst/>
                <a:ahLst/>
                <a:cxnLst/>
                <a:rect l="l" t="t" r="r" b="b"/>
                <a:pathLst>
                  <a:path w="981709" h="844550">
                    <a:moveTo>
                      <a:pt x="573354" y="141465"/>
                    </a:moveTo>
                    <a:lnTo>
                      <a:pt x="570750" y="128562"/>
                    </a:lnTo>
                    <a:lnTo>
                      <a:pt x="563651" y="118033"/>
                    </a:lnTo>
                    <a:lnTo>
                      <a:pt x="553123" y="110947"/>
                    </a:lnTo>
                    <a:lnTo>
                      <a:pt x="540232" y="108343"/>
                    </a:lnTo>
                    <a:lnTo>
                      <a:pt x="195376" y="108343"/>
                    </a:lnTo>
                    <a:lnTo>
                      <a:pt x="182486" y="110947"/>
                    </a:lnTo>
                    <a:lnTo>
                      <a:pt x="171958" y="118033"/>
                    </a:lnTo>
                    <a:lnTo>
                      <a:pt x="164858" y="128562"/>
                    </a:lnTo>
                    <a:lnTo>
                      <a:pt x="162255" y="141465"/>
                    </a:lnTo>
                    <a:lnTo>
                      <a:pt x="164858" y="154355"/>
                    </a:lnTo>
                    <a:lnTo>
                      <a:pt x="171958" y="164884"/>
                    </a:lnTo>
                    <a:lnTo>
                      <a:pt x="182486" y="171970"/>
                    </a:lnTo>
                    <a:lnTo>
                      <a:pt x="195376" y="174574"/>
                    </a:lnTo>
                    <a:lnTo>
                      <a:pt x="540232" y="174574"/>
                    </a:lnTo>
                    <a:lnTo>
                      <a:pt x="553123" y="171970"/>
                    </a:lnTo>
                    <a:lnTo>
                      <a:pt x="563651" y="164884"/>
                    </a:lnTo>
                    <a:lnTo>
                      <a:pt x="570750" y="154355"/>
                    </a:lnTo>
                    <a:lnTo>
                      <a:pt x="573354" y="141465"/>
                    </a:lnTo>
                    <a:close/>
                  </a:path>
                  <a:path w="981709" h="844550">
                    <a:moveTo>
                      <a:pt x="591807" y="242011"/>
                    </a:moveTo>
                    <a:lnTo>
                      <a:pt x="588276" y="233489"/>
                    </a:lnTo>
                    <a:lnTo>
                      <a:pt x="575945" y="221145"/>
                    </a:lnTo>
                    <a:lnTo>
                      <a:pt x="567410" y="217614"/>
                    </a:lnTo>
                    <a:lnTo>
                      <a:pt x="186651" y="217614"/>
                    </a:lnTo>
                    <a:lnTo>
                      <a:pt x="178130" y="221145"/>
                    </a:lnTo>
                    <a:lnTo>
                      <a:pt x="165785" y="233489"/>
                    </a:lnTo>
                    <a:lnTo>
                      <a:pt x="162255" y="242011"/>
                    </a:lnTo>
                    <a:lnTo>
                      <a:pt x="162255" y="649732"/>
                    </a:lnTo>
                    <a:lnTo>
                      <a:pt x="165785" y="658266"/>
                    </a:lnTo>
                    <a:lnTo>
                      <a:pt x="178130" y="670598"/>
                    </a:lnTo>
                    <a:lnTo>
                      <a:pt x="186651" y="674128"/>
                    </a:lnTo>
                    <a:lnTo>
                      <a:pt x="567410" y="674128"/>
                    </a:lnTo>
                    <a:lnTo>
                      <a:pt x="575945" y="670598"/>
                    </a:lnTo>
                    <a:lnTo>
                      <a:pt x="588276" y="658266"/>
                    </a:lnTo>
                    <a:lnTo>
                      <a:pt x="591807" y="649732"/>
                    </a:lnTo>
                    <a:lnTo>
                      <a:pt x="591807" y="641007"/>
                    </a:lnTo>
                    <a:lnTo>
                      <a:pt x="591807" y="607885"/>
                    </a:lnTo>
                    <a:lnTo>
                      <a:pt x="591807" y="283857"/>
                    </a:lnTo>
                    <a:lnTo>
                      <a:pt x="591807" y="242011"/>
                    </a:lnTo>
                    <a:close/>
                  </a:path>
                  <a:path w="981709" h="844550">
                    <a:moveTo>
                      <a:pt x="981608" y="175907"/>
                    </a:moveTo>
                    <a:lnTo>
                      <a:pt x="978039" y="140487"/>
                    </a:lnTo>
                    <a:lnTo>
                      <a:pt x="967778" y="107429"/>
                    </a:lnTo>
                    <a:lnTo>
                      <a:pt x="951547" y="77520"/>
                    </a:lnTo>
                    <a:lnTo>
                      <a:pt x="942238" y="66243"/>
                    </a:lnTo>
                    <a:lnTo>
                      <a:pt x="930097" y="51523"/>
                    </a:lnTo>
                    <a:lnTo>
                      <a:pt x="904087" y="30060"/>
                    </a:lnTo>
                    <a:lnTo>
                      <a:pt x="874179" y="13843"/>
                    </a:lnTo>
                    <a:lnTo>
                      <a:pt x="841133" y="3581"/>
                    </a:lnTo>
                    <a:lnTo>
                      <a:pt x="805713" y="0"/>
                    </a:lnTo>
                    <a:lnTo>
                      <a:pt x="745756" y="0"/>
                    </a:lnTo>
                    <a:lnTo>
                      <a:pt x="728306" y="0"/>
                    </a:lnTo>
                    <a:lnTo>
                      <a:pt x="703910" y="0"/>
                    </a:lnTo>
                    <a:lnTo>
                      <a:pt x="703910" y="66243"/>
                    </a:lnTo>
                    <a:lnTo>
                      <a:pt x="703910" y="777722"/>
                    </a:lnTo>
                    <a:lnTo>
                      <a:pt x="66230" y="777722"/>
                    </a:lnTo>
                    <a:lnTo>
                      <a:pt x="66230" y="66243"/>
                    </a:lnTo>
                    <a:lnTo>
                      <a:pt x="703910" y="66243"/>
                    </a:lnTo>
                    <a:lnTo>
                      <a:pt x="703910" y="0"/>
                    </a:lnTo>
                    <a:lnTo>
                      <a:pt x="24396" y="0"/>
                    </a:lnTo>
                    <a:lnTo>
                      <a:pt x="15875" y="3543"/>
                    </a:lnTo>
                    <a:lnTo>
                      <a:pt x="3530" y="15875"/>
                    </a:lnTo>
                    <a:lnTo>
                      <a:pt x="0" y="24396"/>
                    </a:lnTo>
                    <a:lnTo>
                      <a:pt x="0" y="819556"/>
                    </a:lnTo>
                    <a:lnTo>
                      <a:pt x="3530" y="828090"/>
                    </a:lnTo>
                    <a:lnTo>
                      <a:pt x="15875" y="840435"/>
                    </a:lnTo>
                    <a:lnTo>
                      <a:pt x="24396" y="843953"/>
                    </a:lnTo>
                    <a:lnTo>
                      <a:pt x="728306" y="843953"/>
                    </a:lnTo>
                    <a:lnTo>
                      <a:pt x="745756" y="843953"/>
                    </a:lnTo>
                    <a:lnTo>
                      <a:pt x="957211" y="843953"/>
                    </a:lnTo>
                    <a:lnTo>
                      <a:pt x="965746" y="840435"/>
                    </a:lnTo>
                    <a:lnTo>
                      <a:pt x="978077" y="828090"/>
                    </a:lnTo>
                    <a:lnTo>
                      <a:pt x="981608" y="819556"/>
                    </a:lnTo>
                    <a:lnTo>
                      <a:pt x="981608" y="810844"/>
                    </a:lnTo>
                    <a:lnTo>
                      <a:pt x="981608" y="777722"/>
                    </a:lnTo>
                    <a:lnTo>
                      <a:pt x="981608" y="175907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2" name="object 70">
                <a:extLst>
                  <a:ext uri="{FF2B5EF4-FFF2-40B4-BE49-F238E27FC236}">
                    <a16:creationId xmlns:a16="http://schemas.microsoft.com/office/drawing/2014/main" id="{31F17FE7-23C7-4AFB-820E-D978A59C65E1}"/>
                  </a:ext>
                </a:extLst>
              </p:cNvPr>
              <p:cNvSpPr/>
              <p:nvPr/>
            </p:nvSpPr>
            <p:spPr>
              <a:xfrm>
                <a:off x="11444840" y="5981349"/>
                <a:ext cx="236854" cy="294005"/>
              </a:xfrm>
              <a:custGeom>
                <a:avLst/>
                <a:gdLst/>
                <a:ahLst/>
                <a:cxnLst/>
                <a:rect l="l" t="t" r="r" b="b"/>
                <a:pathLst>
                  <a:path w="236854" h="294004">
                    <a:moveTo>
                      <a:pt x="100175" y="0"/>
                    </a:moveTo>
                    <a:lnTo>
                      <a:pt x="101520" y="14794"/>
                    </a:lnTo>
                    <a:lnTo>
                      <a:pt x="101027" y="31692"/>
                    </a:lnTo>
                    <a:lnTo>
                      <a:pt x="97555" y="49757"/>
                    </a:lnTo>
                    <a:lnTo>
                      <a:pt x="89966" y="68050"/>
                    </a:lnTo>
                    <a:lnTo>
                      <a:pt x="78740" y="83317"/>
                    </a:lnTo>
                    <a:lnTo>
                      <a:pt x="66142" y="93942"/>
                    </a:lnTo>
                    <a:lnTo>
                      <a:pt x="51985" y="104523"/>
                    </a:lnTo>
                    <a:lnTo>
                      <a:pt x="36082" y="119661"/>
                    </a:lnTo>
                    <a:lnTo>
                      <a:pt x="25784" y="132215"/>
                    </a:lnTo>
                    <a:lnTo>
                      <a:pt x="11116" y="155490"/>
                    </a:lnTo>
                    <a:lnTo>
                      <a:pt x="0" y="186369"/>
                    </a:lnTo>
                    <a:lnTo>
                      <a:pt x="356" y="221741"/>
                    </a:lnTo>
                    <a:lnTo>
                      <a:pt x="16796" y="254207"/>
                    </a:lnTo>
                    <a:lnTo>
                      <a:pt x="41531" y="276207"/>
                    </a:lnTo>
                    <a:lnTo>
                      <a:pt x="64960" y="288982"/>
                    </a:lnTo>
                    <a:lnTo>
                      <a:pt x="77484" y="293771"/>
                    </a:lnTo>
                    <a:lnTo>
                      <a:pt x="73308" y="288079"/>
                    </a:lnTo>
                    <a:lnTo>
                      <a:pt x="67176" y="276694"/>
                    </a:lnTo>
                    <a:lnTo>
                      <a:pt x="62371" y="260521"/>
                    </a:lnTo>
                    <a:lnTo>
                      <a:pt x="62176" y="240463"/>
                    </a:lnTo>
                    <a:lnTo>
                      <a:pt x="70625" y="216941"/>
                    </a:lnTo>
                    <a:lnTo>
                      <a:pt x="84114" y="200734"/>
                    </a:lnTo>
                    <a:lnTo>
                      <a:pt x="96983" y="191206"/>
                    </a:lnTo>
                    <a:lnTo>
                      <a:pt x="103578" y="187722"/>
                    </a:lnTo>
                    <a:lnTo>
                      <a:pt x="102247" y="192622"/>
                    </a:lnTo>
                    <a:lnTo>
                      <a:pt x="101027" y="202472"/>
                    </a:lnTo>
                    <a:lnTo>
                      <a:pt x="119389" y="237552"/>
                    </a:lnTo>
                    <a:lnTo>
                      <a:pt x="123420" y="239322"/>
                    </a:lnTo>
                    <a:lnTo>
                      <a:pt x="127376" y="241894"/>
                    </a:lnTo>
                    <a:lnTo>
                      <a:pt x="148728" y="281016"/>
                    </a:lnTo>
                    <a:lnTo>
                      <a:pt x="148538" y="288799"/>
                    </a:lnTo>
                    <a:lnTo>
                      <a:pt x="147807" y="293771"/>
                    </a:lnTo>
                    <a:lnTo>
                      <a:pt x="159546" y="290829"/>
                    </a:lnTo>
                    <a:lnTo>
                      <a:pt x="199869" y="269488"/>
                    </a:lnTo>
                    <a:lnTo>
                      <a:pt x="233259" y="216855"/>
                    </a:lnTo>
                    <a:lnTo>
                      <a:pt x="236655" y="183401"/>
                    </a:lnTo>
                    <a:lnTo>
                      <a:pt x="230081" y="149269"/>
                    </a:lnTo>
                    <a:lnTo>
                      <a:pt x="213595" y="116823"/>
                    </a:lnTo>
                    <a:lnTo>
                      <a:pt x="213602" y="121300"/>
                    </a:lnTo>
                    <a:lnTo>
                      <a:pt x="212496" y="129358"/>
                    </a:lnTo>
                    <a:lnTo>
                      <a:pt x="176591" y="162233"/>
                    </a:lnTo>
                    <a:lnTo>
                      <a:pt x="166725" y="162689"/>
                    </a:lnTo>
                    <a:lnTo>
                      <a:pt x="161984" y="162194"/>
                    </a:lnTo>
                    <a:lnTo>
                      <a:pt x="167144" y="151891"/>
                    </a:lnTo>
                    <a:lnTo>
                      <a:pt x="173644" y="132917"/>
                    </a:lnTo>
                    <a:lnTo>
                      <a:pt x="173335" y="76563"/>
                    </a:lnTo>
                    <a:lnTo>
                      <a:pt x="156137" y="41423"/>
                    </a:lnTo>
                    <a:lnTo>
                      <a:pt x="111506" y="4865"/>
                    </a:lnTo>
                    <a:lnTo>
                      <a:pt x="100175" y="0"/>
                    </a:lnTo>
                    <a:close/>
                  </a:path>
                </a:pathLst>
              </a:custGeom>
              <a:solidFill>
                <a:srgbClr val="D1E07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3" name="object 71">
                <a:extLst>
                  <a:ext uri="{FF2B5EF4-FFF2-40B4-BE49-F238E27FC236}">
                    <a16:creationId xmlns:a16="http://schemas.microsoft.com/office/drawing/2014/main" id="{D61C6F11-02F5-4C6D-836C-155C4D6FF0C5}"/>
                  </a:ext>
                </a:extLst>
              </p:cNvPr>
              <p:cNvSpPr/>
              <p:nvPr/>
            </p:nvSpPr>
            <p:spPr>
              <a:xfrm>
                <a:off x="12109908" y="5441638"/>
                <a:ext cx="269240" cy="780415"/>
              </a:xfrm>
              <a:custGeom>
                <a:avLst/>
                <a:gdLst/>
                <a:ahLst/>
                <a:cxnLst/>
                <a:rect l="l" t="t" r="r" b="b"/>
                <a:pathLst>
                  <a:path w="269240" h="780414">
                    <a:moveTo>
                      <a:pt x="268719" y="639445"/>
                    </a:moveTo>
                    <a:lnTo>
                      <a:pt x="268706" y="66230"/>
                    </a:lnTo>
                    <a:lnTo>
                      <a:pt x="268706" y="24396"/>
                    </a:lnTo>
                    <a:lnTo>
                      <a:pt x="265188" y="15875"/>
                    </a:lnTo>
                    <a:lnTo>
                      <a:pt x="252844" y="3530"/>
                    </a:lnTo>
                    <a:lnTo>
                      <a:pt x="244309" y="0"/>
                    </a:lnTo>
                    <a:lnTo>
                      <a:pt x="128130" y="0"/>
                    </a:lnTo>
                    <a:lnTo>
                      <a:pt x="119595" y="3530"/>
                    </a:lnTo>
                    <a:lnTo>
                      <a:pt x="107264" y="15875"/>
                    </a:lnTo>
                    <a:lnTo>
                      <a:pt x="103733" y="24396"/>
                    </a:lnTo>
                    <a:lnTo>
                      <a:pt x="103733" y="615048"/>
                    </a:lnTo>
                    <a:lnTo>
                      <a:pt x="24409" y="615048"/>
                    </a:lnTo>
                    <a:lnTo>
                      <a:pt x="15875" y="618578"/>
                    </a:lnTo>
                    <a:lnTo>
                      <a:pt x="3543" y="630910"/>
                    </a:lnTo>
                    <a:lnTo>
                      <a:pt x="0" y="639445"/>
                    </a:lnTo>
                    <a:lnTo>
                      <a:pt x="0" y="755637"/>
                    </a:lnTo>
                    <a:lnTo>
                      <a:pt x="3543" y="764171"/>
                    </a:lnTo>
                    <a:lnTo>
                      <a:pt x="15875" y="776503"/>
                    </a:lnTo>
                    <a:lnTo>
                      <a:pt x="24409" y="780034"/>
                    </a:lnTo>
                    <a:lnTo>
                      <a:pt x="244322" y="780034"/>
                    </a:lnTo>
                    <a:lnTo>
                      <a:pt x="252844" y="776503"/>
                    </a:lnTo>
                    <a:lnTo>
                      <a:pt x="265188" y="764171"/>
                    </a:lnTo>
                    <a:lnTo>
                      <a:pt x="268719" y="755637"/>
                    </a:lnTo>
                    <a:lnTo>
                      <a:pt x="268719" y="746912"/>
                    </a:lnTo>
                    <a:lnTo>
                      <a:pt x="268719" y="713790"/>
                    </a:lnTo>
                    <a:lnTo>
                      <a:pt x="268719" y="681291"/>
                    </a:lnTo>
                    <a:lnTo>
                      <a:pt x="268719" y="639445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50" name="object 72">
              <a:extLst>
                <a:ext uri="{FF2B5EF4-FFF2-40B4-BE49-F238E27FC236}">
                  <a16:creationId xmlns:a16="http://schemas.microsoft.com/office/drawing/2014/main" id="{B956C0F3-B3DC-47AA-8168-7319D7990531}"/>
                </a:ext>
              </a:extLst>
            </p:cNvPr>
            <p:cNvGrpSpPr/>
            <p:nvPr/>
          </p:nvGrpSpPr>
          <p:grpSpPr>
            <a:xfrm>
              <a:off x="12753169" y="3766580"/>
              <a:ext cx="1941195" cy="2230120"/>
              <a:chOff x="12753169" y="3766580"/>
              <a:chExt cx="1941195" cy="2230120"/>
            </a:xfrm>
          </p:grpSpPr>
          <p:sp>
            <p:nvSpPr>
              <p:cNvPr id="51" name="object 73">
                <a:extLst>
                  <a:ext uri="{FF2B5EF4-FFF2-40B4-BE49-F238E27FC236}">
                    <a16:creationId xmlns:a16="http://schemas.microsoft.com/office/drawing/2014/main" id="{2BE61B23-E2D1-4527-9992-BD2FE6BA4ED1}"/>
                  </a:ext>
                </a:extLst>
              </p:cNvPr>
              <p:cNvSpPr/>
              <p:nvPr/>
            </p:nvSpPr>
            <p:spPr>
              <a:xfrm>
                <a:off x="12929603" y="3766597"/>
                <a:ext cx="827405" cy="2230120"/>
              </a:xfrm>
              <a:custGeom>
                <a:avLst/>
                <a:gdLst/>
                <a:ahLst/>
                <a:cxnLst/>
                <a:rect l="l" t="t" r="r" b="b"/>
                <a:pathLst>
                  <a:path w="827405" h="2230120">
                    <a:moveTo>
                      <a:pt x="827265" y="1506359"/>
                    </a:moveTo>
                    <a:lnTo>
                      <a:pt x="826477" y="1502638"/>
                    </a:lnTo>
                    <a:lnTo>
                      <a:pt x="826262" y="1498663"/>
                    </a:lnTo>
                    <a:lnTo>
                      <a:pt x="825182" y="1496441"/>
                    </a:lnTo>
                    <a:lnTo>
                      <a:pt x="824661" y="1493939"/>
                    </a:lnTo>
                    <a:lnTo>
                      <a:pt x="822337" y="1490560"/>
                    </a:lnTo>
                    <a:lnTo>
                      <a:pt x="820547" y="1486827"/>
                    </a:lnTo>
                    <a:lnTo>
                      <a:pt x="750557" y="1394625"/>
                    </a:lnTo>
                    <a:lnTo>
                      <a:pt x="750557" y="1504188"/>
                    </a:lnTo>
                    <a:lnTo>
                      <a:pt x="648258" y="1609509"/>
                    </a:lnTo>
                    <a:lnTo>
                      <a:pt x="671995" y="1400657"/>
                    </a:lnTo>
                    <a:lnTo>
                      <a:pt x="750557" y="1504188"/>
                    </a:lnTo>
                    <a:lnTo>
                      <a:pt x="750557" y="1394625"/>
                    </a:lnTo>
                    <a:lnTo>
                      <a:pt x="690168" y="1315059"/>
                    </a:lnTo>
                    <a:lnTo>
                      <a:pt x="820318" y="1147533"/>
                    </a:lnTo>
                    <a:lnTo>
                      <a:pt x="821436" y="1145286"/>
                    </a:lnTo>
                    <a:lnTo>
                      <a:pt x="823061" y="1143393"/>
                    </a:lnTo>
                    <a:lnTo>
                      <a:pt x="824382" y="1139342"/>
                    </a:lnTo>
                    <a:lnTo>
                      <a:pt x="826173" y="1135761"/>
                    </a:lnTo>
                    <a:lnTo>
                      <a:pt x="826325" y="1133449"/>
                    </a:lnTo>
                    <a:lnTo>
                      <a:pt x="827024" y="1131328"/>
                    </a:lnTo>
                    <a:lnTo>
                      <a:pt x="826744" y="1127252"/>
                    </a:lnTo>
                    <a:lnTo>
                      <a:pt x="827024" y="1123086"/>
                    </a:lnTo>
                    <a:lnTo>
                      <a:pt x="826312" y="1120927"/>
                    </a:lnTo>
                    <a:lnTo>
                      <a:pt x="826160" y="1118666"/>
                    </a:lnTo>
                    <a:lnTo>
                      <a:pt x="824420" y="1115187"/>
                    </a:lnTo>
                    <a:lnTo>
                      <a:pt x="823061" y="1111021"/>
                    </a:lnTo>
                    <a:lnTo>
                      <a:pt x="821385" y="1109091"/>
                    </a:lnTo>
                    <a:lnTo>
                      <a:pt x="820305" y="1106893"/>
                    </a:lnTo>
                    <a:lnTo>
                      <a:pt x="752208" y="1019314"/>
                    </a:lnTo>
                    <a:lnTo>
                      <a:pt x="752208" y="1127226"/>
                    </a:lnTo>
                    <a:lnTo>
                      <a:pt x="694651" y="1201331"/>
                    </a:lnTo>
                    <a:lnTo>
                      <a:pt x="709345" y="1072083"/>
                    </a:lnTo>
                    <a:lnTo>
                      <a:pt x="752208" y="1127226"/>
                    </a:lnTo>
                    <a:lnTo>
                      <a:pt x="752208" y="1019314"/>
                    </a:lnTo>
                    <a:lnTo>
                      <a:pt x="727202" y="987145"/>
                    </a:lnTo>
                    <a:lnTo>
                      <a:pt x="820775" y="860882"/>
                    </a:lnTo>
                    <a:lnTo>
                      <a:pt x="822032" y="858189"/>
                    </a:lnTo>
                    <a:lnTo>
                      <a:pt x="823925" y="855675"/>
                    </a:lnTo>
                    <a:lnTo>
                      <a:pt x="824877" y="852119"/>
                    </a:lnTo>
                    <a:lnTo>
                      <a:pt x="826350" y="848969"/>
                    </a:lnTo>
                    <a:lnTo>
                      <a:pt x="826465" y="846162"/>
                    </a:lnTo>
                    <a:lnTo>
                      <a:pt x="827214" y="843407"/>
                    </a:lnTo>
                    <a:lnTo>
                      <a:pt x="826744" y="839978"/>
                    </a:lnTo>
                    <a:lnTo>
                      <a:pt x="826922" y="836295"/>
                    </a:lnTo>
                    <a:lnTo>
                      <a:pt x="825855" y="833310"/>
                    </a:lnTo>
                    <a:lnTo>
                      <a:pt x="825474" y="830376"/>
                    </a:lnTo>
                    <a:lnTo>
                      <a:pt x="758799" y="636866"/>
                    </a:lnTo>
                    <a:lnTo>
                      <a:pt x="776935" y="477380"/>
                    </a:lnTo>
                    <a:lnTo>
                      <a:pt x="776986" y="477227"/>
                    </a:lnTo>
                    <a:lnTo>
                      <a:pt x="776973" y="477075"/>
                    </a:lnTo>
                    <a:lnTo>
                      <a:pt x="827062" y="36639"/>
                    </a:lnTo>
                    <a:lnTo>
                      <a:pt x="825931" y="23533"/>
                    </a:lnTo>
                    <a:lnTo>
                      <a:pt x="820077" y="12280"/>
                    </a:lnTo>
                    <a:lnTo>
                      <a:pt x="810412" y="4038"/>
                    </a:lnTo>
                    <a:lnTo>
                      <a:pt x="797902" y="0"/>
                    </a:lnTo>
                    <a:lnTo>
                      <a:pt x="784796" y="1117"/>
                    </a:lnTo>
                    <a:lnTo>
                      <a:pt x="773531" y="6985"/>
                    </a:lnTo>
                    <a:lnTo>
                      <a:pt x="765289" y="16637"/>
                    </a:lnTo>
                    <a:lnTo>
                      <a:pt x="761250" y="29159"/>
                    </a:lnTo>
                    <a:lnTo>
                      <a:pt x="757148" y="65239"/>
                    </a:lnTo>
                    <a:lnTo>
                      <a:pt x="757148" y="835469"/>
                    </a:lnTo>
                    <a:lnTo>
                      <a:pt x="732434" y="868832"/>
                    </a:lnTo>
                    <a:lnTo>
                      <a:pt x="741413" y="789774"/>
                    </a:lnTo>
                    <a:lnTo>
                      <a:pt x="757148" y="835469"/>
                    </a:lnTo>
                    <a:lnTo>
                      <a:pt x="757148" y="65239"/>
                    </a:lnTo>
                    <a:lnTo>
                      <a:pt x="713701" y="447281"/>
                    </a:lnTo>
                    <a:lnTo>
                      <a:pt x="705624" y="449567"/>
                    </a:lnTo>
                    <a:lnTo>
                      <a:pt x="705624" y="518388"/>
                    </a:lnTo>
                    <a:lnTo>
                      <a:pt x="691718" y="640740"/>
                    </a:lnTo>
                    <a:lnTo>
                      <a:pt x="272275" y="640740"/>
                    </a:lnTo>
                    <a:lnTo>
                      <a:pt x="705624" y="518388"/>
                    </a:lnTo>
                    <a:lnTo>
                      <a:pt x="705624" y="449567"/>
                    </a:lnTo>
                    <a:lnTo>
                      <a:pt x="24130" y="641985"/>
                    </a:lnTo>
                    <a:lnTo>
                      <a:pt x="22288" y="642937"/>
                    </a:lnTo>
                    <a:lnTo>
                      <a:pt x="20231" y="643343"/>
                    </a:lnTo>
                    <a:lnTo>
                      <a:pt x="16192" y="646061"/>
                    </a:lnTo>
                    <a:lnTo>
                      <a:pt x="12433" y="647992"/>
                    </a:lnTo>
                    <a:lnTo>
                      <a:pt x="11239" y="649389"/>
                    </a:lnTo>
                    <a:lnTo>
                      <a:pt x="9702" y="650430"/>
                    </a:lnTo>
                    <a:lnTo>
                      <a:pt x="7086" y="654304"/>
                    </a:lnTo>
                    <a:lnTo>
                      <a:pt x="4229" y="657682"/>
                    </a:lnTo>
                    <a:lnTo>
                      <a:pt x="3657" y="659384"/>
                    </a:lnTo>
                    <a:lnTo>
                      <a:pt x="2603" y="660958"/>
                    </a:lnTo>
                    <a:lnTo>
                      <a:pt x="1739" y="665226"/>
                    </a:lnTo>
                    <a:lnTo>
                      <a:pt x="254" y="669734"/>
                    </a:lnTo>
                    <a:lnTo>
                      <a:pt x="406" y="671817"/>
                    </a:lnTo>
                    <a:lnTo>
                      <a:pt x="0" y="673849"/>
                    </a:lnTo>
                    <a:lnTo>
                      <a:pt x="914" y="678395"/>
                    </a:lnTo>
                    <a:lnTo>
                      <a:pt x="1257" y="682853"/>
                    </a:lnTo>
                    <a:lnTo>
                      <a:pt x="2171" y="684657"/>
                    </a:lnTo>
                    <a:lnTo>
                      <a:pt x="2603" y="686752"/>
                    </a:lnTo>
                    <a:lnTo>
                      <a:pt x="5321" y="690791"/>
                    </a:lnTo>
                    <a:lnTo>
                      <a:pt x="7264" y="694563"/>
                    </a:lnTo>
                    <a:lnTo>
                      <a:pt x="8686" y="695769"/>
                    </a:lnTo>
                    <a:lnTo>
                      <a:pt x="9702" y="697268"/>
                    </a:lnTo>
                    <a:lnTo>
                      <a:pt x="13462" y="699808"/>
                    </a:lnTo>
                    <a:lnTo>
                      <a:pt x="16954" y="702754"/>
                    </a:lnTo>
                    <a:lnTo>
                      <a:pt x="18681" y="703326"/>
                    </a:lnTo>
                    <a:lnTo>
                      <a:pt x="20231" y="704367"/>
                    </a:lnTo>
                    <a:lnTo>
                      <a:pt x="24384" y="705218"/>
                    </a:lnTo>
                    <a:lnTo>
                      <a:pt x="29006" y="706729"/>
                    </a:lnTo>
                    <a:lnTo>
                      <a:pt x="31115" y="706577"/>
                    </a:lnTo>
                    <a:lnTo>
                      <a:pt x="33121" y="706970"/>
                    </a:lnTo>
                    <a:lnTo>
                      <a:pt x="684187" y="706970"/>
                    </a:lnTo>
                    <a:lnTo>
                      <a:pt x="515289" y="2192832"/>
                    </a:lnTo>
                    <a:lnTo>
                      <a:pt x="515518" y="2195588"/>
                    </a:lnTo>
                    <a:lnTo>
                      <a:pt x="515137" y="2198446"/>
                    </a:lnTo>
                    <a:lnTo>
                      <a:pt x="516089" y="2202243"/>
                    </a:lnTo>
                    <a:lnTo>
                      <a:pt x="516420" y="2205939"/>
                    </a:lnTo>
                    <a:lnTo>
                      <a:pt x="517626" y="2208263"/>
                    </a:lnTo>
                    <a:lnTo>
                      <a:pt x="518261" y="2210752"/>
                    </a:lnTo>
                    <a:lnTo>
                      <a:pt x="520433" y="2213673"/>
                    </a:lnTo>
                    <a:lnTo>
                      <a:pt x="522287" y="2217204"/>
                    </a:lnTo>
                    <a:lnTo>
                      <a:pt x="524510" y="2219121"/>
                    </a:lnTo>
                    <a:lnTo>
                      <a:pt x="526148" y="2221280"/>
                    </a:lnTo>
                    <a:lnTo>
                      <a:pt x="529094" y="2223020"/>
                    </a:lnTo>
                    <a:lnTo>
                      <a:pt x="531952" y="2225446"/>
                    </a:lnTo>
                    <a:lnTo>
                      <a:pt x="534835" y="2226386"/>
                    </a:lnTo>
                    <a:lnTo>
                      <a:pt x="537489" y="2227935"/>
                    </a:lnTo>
                    <a:lnTo>
                      <a:pt x="541197" y="2228443"/>
                    </a:lnTo>
                    <a:lnTo>
                      <a:pt x="544461" y="2229497"/>
                    </a:lnTo>
                    <a:lnTo>
                      <a:pt x="547204" y="2229269"/>
                    </a:lnTo>
                    <a:lnTo>
                      <a:pt x="550075" y="2229650"/>
                    </a:lnTo>
                    <a:lnTo>
                      <a:pt x="553859" y="2228697"/>
                    </a:lnTo>
                    <a:lnTo>
                      <a:pt x="557568" y="2228367"/>
                    </a:lnTo>
                    <a:lnTo>
                      <a:pt x="559879" y="2227161"/>
                    </a:lnTo>
                    <a:lnTo>
                      <a:pt x="562381" y="2226526"/>
                    </a:lnTo>
                    <a:lnTo>
                      <a:pt x="565302" y="2224341"/>
                    </a:lnTo>
                    <a:lnTo>
                      <a:pt x="568833" y="2222500"/>
                    </a:lnTo>
                    <a:lnTo>
                      <a:pt x="570712" y="2220290"/>
                    </a:lnTo>
                    <a:lnTo>
                      <a:pt x="572909" y="2218652"/>
                    </a:lnTo>
                    <a:lnTo>
                      <a:pt x="818857" y="1943290"/>
                    </a:lnTo>
                    <a:lnTo>
                      <a:pt x="821093" y="1939467"/>
                    </a:lnTo>
                    <a:lnTo>
                      <a:pt x="823887" y="1935848"/>
                    </a:lnTo>
                    <a:lnTo>
                      <a:pt x="824458" y="1933714"/>
                    </a:lnTo>
                    <a:lnTo>
                      <a:pt x="825500" y="1931936"/>
                    </a:lnTo>
                    <a:lnTo>
                      <a:pt x="826071" y="1927707"/>
                    </a:lnTo>
                    <a:lnTo>
                      <a:pt x="827189" y="1923592"/>
                    </a:lnTo>
                    <a:lnTo>
                      <a:pt x="826922" y="1921497"/>
                    </a:lnTo>
                    <a:lnTo>
                      <a:pt x="827227" y="1919363"/>
                    </a:lnTo>
                    <a:lnTo>
                      <a:pt x="826173" y="1915236"/>
                    </a:lnTo>
                    <a:lnTo>
                      <a:pt x="825665" y="1910981"/>
                    </a:lnTo>
                    <a:lnTo>
                      <a:pt x="824636" y="1909178"/>
                    </a:lnTo>
                    <a:lnTo>
                      <a:pt x="824103" y="1907057"/>
                    </a:lnTo>
                    <a:lnTo>
                      <a:pt x="821385" y="1903450"/>
                    </a:lnTo>
                    <a:lnTo>
                      <a:pt x="819188" y="1899539"/>
                    </a:lnTo>
                    <a:lnTo>
                      <a:pt x="750036" y="1819732"/>
                    </a:lnTo>
                    <a:lnTo>
                      <a:pt x="750036" y="1920900"/>
                    </a:lnTo>
                    <a:lnTo>
                      <a:pt x="592874" y="2096858"/>
                    </a:lnTo>
                    <a:lnTo>
                      <a:pt x="628777" y="1780933"/>
                    </a:lnTo>
                    <a:lnTo>
                      <a:pt x="750036" y="1920900"/>
                    </a:lnTo>
                    <a:lnTo>
                      <a:pt x="750036" y="1819732"/>
                    </a:lnTo>
                    <a:lnTo>
                      <a:pt x="649325" y="1703489"/>
                    </a:lnTo>
                    <a:lnTo>
                      <a:pt x="817918" y="1529918"/>
                    </a:lnTo>
                    <a:lnTo>
                      <a:pt x="820166" y="1526425"/>
                    </a:lnTo>
                    <a:lnTo>
                      <a:pt x="822871" y="1523352"/>
                    </a:lnTo>
                    <a:lnTo>
                      <a:pt x="823696" y="1520926"/>
                    </a:lnTo>
                    <a:lnTo>
                      <a:pt x="825030" y="1518856"/>
                    </a:lnTo>
                    <a:lnTo>
                      <a:pt x="825715" y="1515021"/>
                    </a:lnTo>
                    <a:lnTo>
                      <a:pt x="826973" y="1511338"/>
                    </a:lnTo>
                    <a:lnTo>
                      <a:pt x="826820" y="1508798"/>
                    </a:lnTo>
                    <a:lnTo>
                      <a:pt x="827265" y="1506359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52" name="object 74">
                <a:extLst>
                  <a:ext uri="{FF2B5EF4-FFF2-40B4-BE49-F238E27FC236}">
                    <a16:creationId xmlns:a16="http://schemas.microsoft.com/office/drawing/2014/main" id="{A9533151-3216-480D-B162-526BDA2E80C1}"/>
                  </a:ext>
                </a:extLst>
              </p:cNvPr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2929615" y="4407327"/>
                <a:ext cx="66238" cy="189879"/>
              </a:xfrm>
              <a:prstGeom prst="rect">
                <a:avLst/>
              </a:prstGeom>
            </p:spPr>
          </p:pic>
          <p:sp>
            <p:nvSpPr>
              <p:cNvPr id="53" name="object 75">
                <a:extLst>
                  <a:ext uri="{FF2B5EF4-FFF2-40B4-BE49-F238E27FC236}">
                    <a16:creationId xmlns:a16="http://schemas.microsoft.com/office/drawing/2014/main" id="{0573554A-A73C-455E-9E52-849C50E022ED}"/>
                  </a:ext>
                </a:extLst>
              </p:cNvPr>
              <p:cNvSpPr/>
              <p:nvPr/>
            </p:nvSpPr>
            <p:spPr>
              <a:xfrm>
                <a:off x="12753175" y="4310182"/>
                <a:ext cx="899160" cy="680720"/>
              </a:xfrm>
              <a:custGeom>
                <a:avLst/>
                <a:gdLst/>
                <a:ahLst/>
                <a:cxnLst/>
                <a:rect l="l" t="t" r="r" b="b"/>
                <a:pathLst>
                  <a:path w="899159" h="680720">
                    <a:moveTo>
                      <a:pt x="586765" y="33121"/>
                    </a:moveTo>
                    <a:lnTo>
                      <a:pt x="584161" y="20231"/>
                    </a:lnTo>
                    <a:lnTo>
                      <a:pt x="577062" y="9702"/>
                    </a:lnTo>
                    <a:lnTo>
                      <a:pt x="566534" y="2603"/>
                    </a:lnTo>
                    <a:lnTo>
                      <a:pt x="553643" y="0"/>
                    </a:lnTo>
                    <a:lnTo>
                      <a:pt x="540753" y="2603"/>
                    </a:lnTo>
                    <a:lnTo>
                      <a:pt x="530225" y="9702"/>
                    </a:lnTo>
                    <a:lnTo>
                      <a:pt x="523125" y="20231"/>
                    </a:lnTo>
                    <a:lnTo>
                      <a:pt x="520522" y="33121"/>
                    </a:lnTo>
                    <a:lnTo>
                      <a:pt x="520522" y="259257"/>
                    </a:lnTo>
                    <a:lnTo>
                      <a:pt x="523125" y="272148"/>
                    </a:lnTo>
                    <a:lnTo>
                      <a:pt x="530225" y="282676"/>
                    </a:lnTo>
                    <a:lnTo>
                      <a:pt x="540753" y="289775"/>
                    </a:lnTo>
                    <a:lnTo>
                      <a:pt x="553643" y="292379"/>
                    </a:lnTo>
                    <a:lnTo>
                      <a:pt x="566534" y="289775"/>
                    </a:lnTo>
                    <a:lnTo>
                      <a:pt x="577062" y="282676"/>
                    </a:lnTo>
                    <a:lnTo>
                      <a:pt x="584161" y="272148"/>
                    </a:lnTo>
                    <a:lnTo>
                      <a:pt x="586765" y="259257"/>
                    </a:lnTo>
                    <a:lnTo>
                      <a:pt x="586765" y="33121"/>
                    </a:lnTo>
                    <a:close/>
                  </a:path>
                  <a:path w="899159" h="680720">
                    <a:moveTo>
                      <a:pt x="898563" y="416179"/>
                    </a:moveTo>
                    <a:lnTo>
                      <a:pt x="897559" y="403059"/>
                    </a:lnTo>
                    <a:lnTo>
                      <a:pt x="891565" y="391363"/>
                    </a:lnTo>
                    <a:lnTo>
                      <a:pt x="881862" y="383159"/>
                    </a:lnTo>
                    <a:lnTo>
                      <a:pt x="869810" y="379183"/>
                    </a:lnTo>
                    <a:lnTo>
                      <a:pt x="856691" y="380187"/>
                    </a:lnTo>
                    <a:lnTo>
                      <a:pt x="24117" y="615264"/>
                    </a:lnTo>
                    <a:lnTo>
                      <a:pt x="22275" y="616216"/>
                    </a:lnTo>
                    <a:lnTo>
                      <a:pt x="20218" y="616623"/>
                    </a:lnTo>
                    <a:lnTo>
                      <a:pt x="16230" y="619315"/>
                    </a:lnTo>
                    <a:lnTo>
                      <a:pt x="12407" y="621271"/>
                    </a:lnTo>
                    <a:lnTo>
                      <a:pt x="11176" y="622719"/>
                    </a:lnTo>
                    <a:lnTo>
                      <a:pt x="9690" y="623722"/>
                    </a:lnTo>
                    <a:lnTo>
                      <a:pt x="7175" y="627456"/>
                    </a:lnTo>
                    <a:lnTo>
                      <a:pt x="4203" y="630961"/>
                    </a:lnTo>
                    <a:lnTo>
                      <a:pt x="3619" y="632726"/>
                    </a:lnTo>
                    <a:lnTo>
                      <a:pt x="2590" y="634250"/>
                    </a:lnTo>
                    <a:lnTo>
                      <a:pt x="1752" y="638378"/>
                    </a:lnTo>
                    <a:lnTo>
                      <a:pt x="228" y="643026"/>
                    </a:lnTo>
                    <a:lnTo>
                      <a:pt x="381" y="645185"/>
                    </a:lnTo>
                    <a:lnTo>
                      <a:pt x="0" y="647141"/>
                    </a:lnTo>
                    <a:lnTo>
                      <a:pt x="876" y="651510"/>
                    </a:lnTo>
                    <a:lnTo>
                      <a:pt x="1231" y="656132"/>
                    </a:lnTo>
                    <a:lnTo>
                      <a:pt x="2171" y="657987"/>
                    </a:lnTo>
                    <a:lnTo>
                      <a:pt x="2590" y="660031"/>
                    </a:lnTo>
                    <a:lnTo>
                      <a:pt x="5270" y="664019"/>
                    </a:lnTo>
                    <a:lnTo>
                      <a:pt x="7239" y="667842"/>
                    </a:lnTo>
                    <a:lnTo>
                      <a:pt x="8674" y="669074"/>
                    </a:lnTo>
                    <a:lnTo>
                      <a:pt x="9690" y="670560"/>
                    </a:lnTo>
                    <a:lnTo>
                      <a:pt x="13411" y="673074"/>
                    </a:lnTo>
                    <a:lnTo>
                      <a:pt x="16929" y="676046"/>
                    </a:lnTo>
                    <a:lnTo>
                      <a:pt x="18669" y="676630"/>
                    </a:lnTo>
                    <a:lnTo>
                      <a:pt x="20218" y="677659"/>
                    </a:lnTo>
                    <a:lnTo>
                      <a:pt x="24422" y="678510"/>
                    </a:lnTo>
                    <a:lnTo>
                      <a:pt x="28994" y="680008"/>
                    </a:lnTo>
                    <a:lnTo>
                      <a:pt x="31064" y="679856"/>
                    </a:lnTo>
                    <a:lnTo>
                      <a:pt x="33108" y="680262"/>
                    </a:lnTo>
                    <a:lnTo>
                      <a:pt x="838974" y="680262"/>
                    </a:lnTo>
                    <a:lnTo>
                      <a:pt x="851865" y="677659"/>
                    </a:lnTo>
                    <a:lnTo>
                      <a:pt x="862393" y="670560"/>
                    </a:lnTo>
                    <a:lnTo>
                      <a:pt x="869492" y="660031"/>
                    </a:lnTo>
                    <a:lnTo>
                      <a:pt x="872096" y="647141"/>
                    </a:lnTo>
                    <a:lnTo>
                      <a:pt x="869492" y="634250"/>
                    </a:lnTo>
                    <a:lnTo>
                      <a:pt x="862393" y="623722"/>
                    </a:lnTo>
                    <a:lnTo>
                      <a:pt x="851865" y="616623"/>
                    </a:lnTo>
                    <a:lnTo>
                      <a:pt x="838974" y="614019"/>
                    </a:lnTo>
                    <a:lnTo>
                      <a:pt x="272300" y="614019"/>
                    </a:lnTo>
                    <a:lnTo>
                      <a:pt x="874699" y="443928"/>
                    </a:lnTo>
                    <a:lnTo>
                      <a:pt x="886396" y="437921"/>
                    </a:lnTo>
                    <a:lnTo>
                      <a:pt x="894600" y="428231"/>
                    </a:lnTo>
                    <a:lnTo>
                      <a:pt x="898563" y="416179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4" name="object 76">
                <a:extLst>
                  <a:ext uri="{FF2B5EF4-FFF2-40B4-BE49-F238E27FC236}">
                    <a16:creationId xmlns:a16="http://schemas.microsoft.com/office/drawing/2014/main" id="{AE769765-8F69-41B5-8F01-EC7B48DDD4F7}"/>
                  </a:ext>
                </a:extLst>
              </p:cNvPr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2753169" y="4924195"/>
                <a:ext cx="66238" cy="189879"/>
              </a:xfrm>
              <a:prstGeom prst="rect">
                <a:avLst/>
              </a:prstGeom>
            </p:spPr>
          </p:pic>
          <p:sp>
            <p:nvSpPr>
              <p:cNvPr id="65" name="object 77">
                <a:extLst>
                  <a:ext uri="{FF2B5EF4-FFF2-40B4-BE49-F238E27FC236}">
                    <a16:creationId xmlns:a16="http://schemas.microsoft.com/office/drawing/2014/main" id="{BAD95710-68E3-4F2D-BAD1-07AC3A2F48D9}"/>
                  </a:ext>
                </a:extLst>
              </p:cNvPr>
              <p:cNvSpPr/>
              <p:nvPr/>
            </p:nvSpPr>
            <p:spPr>
              <a:xfrm>
                <a:off x="13097243" y="3766584"/>
                <a:ext cx="1421130" cy="2230120"/>
              </a:xfrm>
              <a:custGeom>
                <a:avLst/>
                <a:gdLst/>
                <a:ahLst/>
                <a:cxnLst/>
                <a:rect l="l" t="t" r="r" b="b"/>
                <a:pathLst>
                  <a:path w="1421130" h="2230120">
                    <a:moveTo>
                      <a:pt x="66243" y="1093584"/>
                    </a:moveTo>
                    <a:lnTo>
                      <a:pt x="63639" y="1080693"/>
                    </a:lnTo>
                    <a:lnTo>
                      <a:pt x="56540" y="1070165"/>
                    </a:lnTo>
                    <a:lnTo>
                      <a:pt x="46012" y="1063066"/>
                    </a:lnTo>
                    <a:lnTo>
                      <a:pt x="33121" y="1060462"/>
                    </a:lnTo>
                    <a:lnTo>
                      <a:pt x="20231" y="1063066"/>
                    </a:lnTo>
                    <a:lnTo>
                      <a:pt x="9702" y="1070165"/>
                    </a:lnTo>
                    <a:lnTo>
                      <a:pt x="2603" y="1080693"/>
                    </a:lnTo>
                    <a:lnTo>
                      <a:pt x="0" y="1093584"/>
                    </a:lnTo>
                    <a:lnTo>
                      <a:pt x="0" y="1319720"/>
                    </a:lnTo>
                    <a:lnTo>
                      <a:pt x="2603" y="1332611"/>
                    </a:lnTo>
                    <a:lnTo>
                      <a:pt x="9702" y="1343139"/>
                    </a:lnTo>
                    <a:lnTo>
                      <a:pt x="20231" y="1350238"/>
                    </a:lnTo>
                    <a:lnTo>
                      <a:pt x="33121" y="1352842"/>
                    </a:lnTo>
                    <a:lnTo>
                      <a:pt x="46012" y="1350238"/>
                    </a:lnTo>
                    <a:lnTo>
                      <a:pt x="56540" y="1343139"/>
                    </a:lnTo>
                    <a:lnTo>
                      <a:pt x="63639" y="1332611"/>
                    </a:lnTo>
                    <a:lnTo>
                      <a:pt x="66243" y="1319720"/>
                    </a:lnTo>
                    <a:lnTo>
                      <a:pt x="66243" y="1093584"/>
                    </a:lnTo>
                    <a:close/>
                  </a:path>
                  <a:path w="1421130" h="2230120">
                    <a:moveTo>
                      <a:pt x="1420672" y="673862"/>
                    </a:moveTo>
                    <a:lnTo>
                      <a:pt x="1420253" y="671830"/>
                    </a:lnTo>
                    <a:lnTo>
                      <a:pt x="1420418" y="669747"/>
                    </a:lnTo>
                    <a:lnTo>
                      <a:pt x="1418920" y="665200"/>
                    </a:lnTo>
                    <a:lnTo>
                      <a:pt x="1418069" y="660971"/>
                    </a:lnTo>
                    <a:lnTo>
                      <a:pt x="1417015" y="659422"/>
                    </a:lnTo>
                    <a:lnTo>
                      <a:pt x="1416456" y="657694"/>
                    </a:lnTo>
                    <a:lnTo>
                      <a:pt x="1413522" y="654240"/>
                    </a:lnTo>
                    <a:lnTo>
                      <a:pt x="1410970" y="650443"/>
                    </a:lnTo>
                    <a:lnTo>
                      <a:pt x="1409446" y="649427"/>
                    </a:lnTo>
                    <a:lnTo>
                      <a:pt x="1408252" y="648004"/>
                    </a:lnTo>
                    <a:lnTo>
                      <a:pt x="1404429" y="646049"/>
                    </a:lnTo>
                    <a:lnTo>
                      <a:pt x="1400441" y="643356"/>
                    </a:lnTo>
                    <a:lnTo>
                      <a:pt x="1398384" y="642950"/>
                    </a:lnTo>
                    <a:lnTo>
                      <a:pt x="1396555" y="641997"/>
                    </a:lnTo>
                    <a:lnTo>
                      <a:pt x="1148397" y="571944"/>
                    </a:lnTo>
                    <a:lnTo>
                      <a:pt x="1148397" y="640753"/>
                    </a:lnTo>
                    <a:lnTo>
                      <a:pt x="728941" y="640753"/>
                    </a:lnTo>
                    <a:lnTo>
                      <a:pt x="725970" y="614616"/>
                    </a:lnTo>
                    <a:lnTo>
                      <a:pt x="725970" y="1201267"/>
                    </a:lnTo>
                    <a:lnTo>
                      <a:pt x="668464" y="1127239"/>
                    </a:lnTo>
                    <a:lnTo>
                      <a:pt x="711288" y="1072159"/>
                    </a:lnTo>
                    <a:lnTo>
                      <a:pt x="725970" y="1201267"/>
                    </a:lnTo>
                    <a:lnTo>
                      <a:pt x="725970" y="614616"/>
                    </a:lnTo>
                    <a:lnTo>
                      <a:pt x="715035" y="518401"/>
                    </a:lnTo>
                    <a:lnTo>
                      <a:pt x="1148397" y="640753"/>
                    </a:lnTo>
                    <a:lnTo>
                      <a:pt x="1148397" y="571944"/>
                    </a:lnTo>
                    <a:lnTo>
                      <a:pt x="706945" y="447294"/>
                    </a:lnTo>
                    <a:lnTo>
                      <a:pt x="688162" y="281990"/>
                    </a:lnTo>
                    <a:lnTo>
                      <a:pt x="688162" y="868743"/>
                    </a:lnTo>
                    <a:lnTo>
                      <a:pt x="663511" y="835469"/>
                    </a:lnTo>
                    <a:lnTo>
                      <a:pt x="679196" y="789914"/>
                    </a:lnTo>
                    <a:lnTo>
                      <a:pt x="688162" y="868743"/>
                    </a:lnTo>
                    <a:lnTo>
                      <a:pt x="688162" y="281990"/>
                    </a:lnTo>
                    <a:lnTo>
                      <a:pt x="659434" y="29171"/>
                    </a:lnTo>
                    <a:lnTo>
                      <a:pt x="622782" y="0"/>
                    </a:lnTo>
                    <a:lnTo>
                      <a:pt x="610260" y="4038"/>
                    </a:lnTo>
                    <a:lnTo>
                      <a:pt x="600608" y="12280"/>
                    </a:lnTo>
                    <a:lnTo>
                      <a:pt x="594741" y="23545"/>
                    </a:lnTo>
                    <a:lnTo>
                      <a:pt x="593610" y="36652"/>
                    </a:lnTo>
                    <a:lnTo>
                      <a:pt x="661822" y="636981"/>
                    </a:lnTo>
                    <a:lnTo>
                      <a:pt x="595210" y="830389"/>
                    </a:lnTo>
                    <a:lnTo>
                      <a:pt x="594817" y="833323"/>
                    </a:lnTo>
                    <a:lnTo>
                      <a:pt x="593763" y="836307"/>
                    </a:lnTo>
                    <a:lnTo>
                      <a:pt x="593915" y="840028"/>
                    </a:lnTo>
                    <a:lnTo>
                      <a:pt x="593471" y="843432"/>
                    </a:lnTo>
                    <a:lnTo>
                      <a:pt x="594194" y="846150"/>
                    </a:lnTo>
                    <a:lnTo>
                      <a:pt x="594321" y="848982"/>
                    </a:lnTo>
                    <a:lnTo>
                      <a:pt x="595782" y="852131"/>
                    </a:lnTo>
                    <a:lnTo>
                      <a:pt x="596747" y="855687"/>
                    </a:lnTo>
                    <a:lnTo>
                      <a:pt x="598652" y="858227"/>
                    </a:lnTo>
                    <a:lnTo>
                      <a:pt x="599909" y="860894"/>
                    </a:lnTo>
                    <a:lnTo>
                      <a:pt x="693458" y="987145"/>
                    </a:lnTo>
                    <a:lnTo>
                      <a:pt x="600367" y="1106906"/>
                    </a:lnTo>
                    <a:lnTo>
                      <a:pt x="599262" y="1109116"/>
                    </a:lnTo>
                    <a:lnTo>
                      <a:pt x="597611" y="1111034"/>
                    </a:lnTo>
                    <a:lnTo>
                      <a:pt x="596239" y="1115199"/>
                    </a:lnTo>
                    <a:lnTo>
                      <a:pt x="594512" y="1118679"/>
                    </a:lnTo>
                    <a:lnTo>
                      <a:pt x="594347" y="1120940"/>
                    </a:lnTo>
                    <a:lnTo>
                      <a:pt x="593648" y="1123099"/>
                    </a:lnTo>
                    <a:lnTo>
                      <a:pt x="593928" y="1127226"/>
                    </a:lnTo>
                    <a:lnTo>
                      <a:pt x="593648" y="1131354"/>
                    </a:lnTo>
                    <a:lnTo>
                      <a:pt x="594347" y="1133513"/>
                    </a:lnTo>
                    <a:lnTo>
                      <a:pt x="594512" y="1135773"/>
                    </a:lnTo>
                    <a:lnTo>
                      <a:pt x="596239" y="1139278"/>
                    </a:lnTo>
                    <a:lnTo>
                      <a:pt x="597611" y="1143406"/>
                    </a:lnTo>
                    <a:lnTo>
                      <a:pt x="599262" y="1145336"/>
                    </a:lnTo>
                    <a:lnTo>
                      <a:pt x="600367" y="1147546"/>
                    </a:lnTo>
                    <a:lnTo>
                      <a:pt x="730478" y="1315059"/>
                    </a:lnTo>
                    <a:lnTo>
                      <a:pt x="600138" y="1486839"/>
                    </a:lnTo>
                    <a:lnTo>
                      <a:pt x="598335" y="1490548"/>
                    </a:lnTo>
                    <a:lnTo>
                      <a:pt x="596011" y="1493951"/>
                    </a:lnTo>
                    <a:lnTo>
                      <a:pt x="595477" y="1496453"/>
                    </a:lnTo>
                    <a:lnTo>
                      <a:pt x="594410" y="1498676"/>
                    </a:lnTo>
                    <a:lnTo>
                      <a:pt x="594182" y="1502651"/>
                    </a:lnTo>
                    <a:lnTo>
                      <a:pt x="593407" y="1506372"/>
                    </a:lnTo>
                    <a:lnTo>
                      <a:pt x="593839" y="1508810"/>
                    </a:lnTo>
                    <a:lnTo>
                      <a:pt x="593699" y="1511350"/>
                    </a:lnTo>
                    <a:lnTo>
                      <a:pt x="594944" y="1515033"/>
                    </a:lnTo>
                    <a:lnTo>
                      <a:pt x="595642" y="1518869"/>
                    </a:lnTo>
                    <a:lnTo>
                      <a:pt x="596963" y="1520939"/>
                    </a:lnTo>
                    <a:lnTo>
                      <a:pt x="597801" y="1523365"/>
                    </a:lnTo>
                    <a:lnTo>
                      <a:pt x="600532" y="1526476"/>
                    </a:lnTo>
                    <a:lnTo>
                      <a:pt x="602767" y="1529930"/>
                    </a:lnTo>
                    <a:lnTo>
                      <a:pt x="771347" y="1703514"/>
                    </a:lnTo>
                    <a:lnTo>
                      <a:pt x="601497" y="1899539"/>
                    </a:lnTo>
                    <a:lnTo>
                      <a:pt x="599300" y="1903412"/>
                    </a:lnTo>
                    <a:lnTo>
                      <a:pt x="596569" y="1907070"/>
                    </a:lnTo>
                    <a:lnTo>
                      <a:pt x="596023" y="1909216"/>
                    </a:lnTo>
                    <a:lnTo>
                      <a:pt x="595020" y="1910994"/>
                    </a:lnTo>
                    <a:lnTo>
                      <a:pt x="594499" y="1915248"/>
                    </a:lnTo>
                    <a:lnTo>
                      <a:pt x="593458" y="1919376"/>
                    </a:lnTo>
                    <a:lnTo>
                      <a:pt x="593737" y="1921471"/>
                    </a:lnTo>
                    <a:lnTo>
                      <a:pt x="593483" y="1923605"/>
                    </a:lnTo>
                    <a:lnTo>
                      <a:pt x="594588" y="1927720"/>
                    </a:lnTo>
                    <a:lnTo>
                      <a:pt x="595172" y="1931962"/>
                    </a:lnTo>
                    <a:lnTo>
                      <a:pt x="596226" y="1933778"/>
                    </a:lnTo>
                    <a:lnTo>
                      <a:pt x="596798" y="1935861"/>
                    </a:lnTo>
                    <a:lnTo>
                      <a:pt x="599503" y="1939378"/>
                    </a:lnTo>
                    <a:lnTo>
                      <a:pt x="601814" y="1943303"/>
                    </a:lnTo>
                    <a:lnTo>
                      <a:pt x="847775" y="2218664"/>
                    </a:lnTo>
                    <a:lnTo>
                      <a:pt x="849960" y="2220315"/>
                    </a:lnTo>
                    <a:lnTo>
                      <a:pt x="851852" y="2222512"/>
                    </a:lnTo>
                    <a:lnTo>
                      <a:pt x="855357" y="2224341"/>
                    </a:lnTo>
                    <a:lnTo>
                      <a:pt x="858304" y="2226538"/>
                    </a:lnTo>
                    <a:lnTo>
                      <a:pt x="860806" y="2227186"/>
                    </a:lnTo>
                    <a:lnTo>
                      <a:pt x="863104" y="2228367"/>
                    </a:lnTo>
                    <a:lnTo>
                      <a:pt x="866762" y="2228697"/>
                    </a:lnTo>
                    <a:lnTo>
                      <a:pt x="870610" y="2229662"/>
                    </a:lnTo>
                    <a:lnTo>
                      <a:pt x="873467" y="2229281"/>
                    </a:lnTo>
                    <a:lnTo>
                      <a:pt x="876211" y="2229510"/>
                    </a:lnTo>
                    <a:lnTo>
                      <a:pt x="879462" y="2228456"/>
                    </a:lnTo>
                    <a:lnTo>
                      <a:pt x="883183" y="2227948"/>
                    </a:lnTo>
                    <a:lnTo>
                      <a:pt x="885825" y="2226399"/>
                    </a:lnTo>
                    <a:lnTo>
                      <a:pt x="888720" y="2225459"/>
                    </a:lnTo>
                    <a:lnTo>
                      <a:pt x="891565" y="2223033"/>
                    </a:lnTo>
                    <a:lnTo>
                      <a:pt x="894537" y="2221293"/>
                    </a:lnTo>
                    <a:lnTo>
                      <a:pt x="896162" y="2219121"/>
                    </a:lnTo>
                    <a:lnTo>
                      <a:pt x="898385" y="2217229"/>
                    </a:lnTo>
                    <a:lnTo>
                      <a:pt x="900214" y="2213711"/>
                    </a:lnTo>
                    <a:lnTo>
                      <a:pt x="902423" y="2210765"/>
                    </a:lnTo>
                    <a:lnTo>
                      <a:pt x="903058" y="2208250"/>
                    </a:lnTo>
                    <a:lnTo>
                      <a:pt x="904252" y="2205964"/>
                    </a:lnTo>
                    <a:lnTo>
                      <a:pt x="904557" y="2202332"/>
                    </a:lnTo>
                    <a:lnTo>
                      <a:pt x="905548" y="2198459"/>
                    </a:lnTo>
                    <a:lnTo>
                      <a:pt x="905141" y="2195563"/>
                    </a:lnTo>
                    <a:lnTo>
                      <a:pt x="905383" y="2192858"/>
                    </a:lnTo>
                    <a:lnTo>
                      <a:pt x="827786" y="1510296"/>
                    </a:lnTo>
                    <a:lnTo>
                      <a:pt x="827786" y="2096858"/>
                    </a:lnTo>
                    <a:lnTo>
                      <a:pt x="670623" y="1920913"/>
                    </a:lnTo>
                    <a:lnTo>
                      <a:pt x="791870" y="1780971"/>
                    </a:lnTo>
                    <a:lnTo>
                      <a:pt x="827786" y="2096858"/>
                    </a:lnTo>
                    <a:lnTo>
                      <a:pt x="827786" y="1510296"/>
                    </a:lnTo>
                    <a:lnTo>
                      <a:pt x="805053" y="1310322"/>
                    </a:lnTo>
                    <a:lnTo>
                      <a:pt x="772375" y="1022845"/>
                    </a:lnTo>
                    <a:lnTo>
                      <a:pt x="772375" y="1609509"/>
                    </a:lnTo>
                    <a:lnTo>
                      <a:pt x="670102" y="1504213"/>
                    </a:lnTo>
                    <a:lnTo>
                      <a:pt x="748639" y="1400708"/>
                    </a:lnTo>
                    <a:lnTo>
                      <a:pt x="772375" y="1609509"/>
                    </a:lnTo>
                    <a:lnTo>
                      <a:pt x="772375" y="1022845"/>
                    </a:lnTo>
                    <a:lnTo>
                      <a:pt x="767905" y="983513"/>
                    </a:lnTo>
                    <a:lnTo>
                      <a:pt x="736473" y="706983"/>
                    </a:lnTo>
                    <a:lnTo>
                      <a:pt x="1387563" y="706983"/>
                    </a:lnTo>
                    <a:lnTo>
                      <a:pt x="1389545" y="706589"/>
                    </a:lnTo>
                    <a:lnTo>
                      <a:pt x="1391666" y="706742"/>
                    </a:lnTo>
                    <a:lnTo>
                      <a:pt x="1396276" y="705231"/>
                    </a:lnTo>
                    <a:lnTo>
                      <a:pt x="1400441" y="704380"/>
                    </a:lnTo>
                    <a:lnTo>
                      <a:pt x="1401978" y="703351"/>
                    </a:lnTo>
                    <a:lnTo>
                      <a:pt x="1403731" y="702767"/>
                    </a:lnTo>
                    <a:lnTo>
                      <a:pt x="1407185" y="699846"/>
                    </a:lnTo>
                    <a:lnTo>
                      <a:pt x="1410970" y="697293"/>
                    </a:lnTo>
                    <a:lnTo>
                      <a:pt x="1411998" y="695769"/>
                    </a:lnTo>
                    <a:lnTo>
                      <a:pt x="1413421" y="694563"/>
                    </a:lnTo>
                    <a:lnTo>
                      <a:pt x="1415351" y="690803"/>
                    </a:lnTo>
                    <a:lnTo>
                      <a:pt x="1418069" y="686765"/>
                    </a:lnTo>
                    <a:lnTo>
                      <a:pt x="1418488" y="684669"/>
                    </a:lnTo>
                    <a:lnTo>
                      <a:pt x="1419415" y="682866"/>
                    </a:lnTo>
                    <a:lnTo>
                      <a:pt x="1419745" y="678408"/>
                    </a:lnTo>
                    <a:lnTo>
                      <a:pt x="1420672" y="673862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6" name="object 78">
                <a:extLst>
                  <a:ext uri="{FF2B5EF4-FFF2-40B4-BE49-F238E27FC236}">
                    <a16:creationId xmlns:a16="http://schemas.microsoft.com/office/drawing/2014/main" id="{0F0F172D-5E58-4C4F-90A1-FE4C374E801C}"/>
                  </a:ext>
                </a:extLst>
              </p:cNvPr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4451681" y="4407327"/>
                <a:ext cx="66238" cy="189879"/>
              </a:xfrm>
              <a:prstGeom prst="rect">
                <a:avLst/>
              </a:prstGeom>
            </p:spPr>
          </p:pic>
          <p:sp>
            <p:nvSpPr>
              <p:cNvPr id="67" name="object 79">
                <a:extLst>
                  <a:ext uri="{FF2B5EF4-FFF2-40B4-BE49-F238E27FC236}">
                    <a16:creationId xmlns:a16="http://schemas.microsoft.com/office/drawing/2014/main" id="{4613A5E8-CACF-4B4F-A1A8-91C35F9268E5}"/>
                  </a:ext>
                </a:extLst>
              </p:cNvPr>
              <p:cNvSpPr/>
              <p:nvPr/>
            </p:nvSpPr>
            <p:spPr>
              <a:xfrm>
                <a:off x="13795781" y="4310182"/>
                <a:ext cx="899160" cy="680720"/>
              </a:xfrm>
              <a:custGeom>
                <a:avLst/>
                <a:gdLst/>
                <a:ahLst/>
                <a:cxnLst/>
                <a:rect l="l" t="t" r="r" b="b"/>
                <a:pathLst>
                  <a:path w="899159" h="680720">
                    <a:moveTo>
                      <a:pt x="378040" y="33121"/>
                    </a:moveTo>
                    <a:lnTo>
                      <a:pt x="375437" y="20231"/>
                    </a:lnTo>
                    <a:lnTo>
                      <a:pt x="368350" y="9702"/>
                    </a:lnTo>
                    <a:lnTo>
                      <a:pt x="357822" y="2603"/>
                    </a:lnTo>
                    <a:lnTo>
                      <a:pt x="344932" y="0"/>
                    </a:lnTo>
                    <a:lnTo>
                      <a:pt x="332028" y="2603"/>
                    </a:lnTo>
                    <a:lnTo>
                      <a:pt x="321500" y="9702"/>
                    </a:lnTo>
                    <a:lnTo>
                      <a:pt x="314413" y="20231"/>
                    </a:lnTo>
                    <a:lnTo>
                      <a:pt x="311810" y="33121"/>
                    </a:lnTo>
                    <a:lnTo>
                      <a:pt x="311810" y="259257"/>
                    </a:lnTo>
                    <a:lnTo>
                      <a:pt x="314413" y="272148"/>
                    </a:lnTo>
                    <a:lnTo>
                      <a:pt x="321500" y="282676"/>
                    </a:lnTo>
                    <a:lnTo>
                      <a:pt x="332028" y="289775"/>
                    </a:lnTo>
                    <a:lnTo>
                      <a:pt x="344932" y="292379"/>
                    </a:lnTo>
                    <a:lnTo>
                      <a:pt x="357822" y="289775"/>
                    </a:lnTo>
                    <a:lnTo>
                      <a:pt x="368350" y="282676"/>
                    </a:lnTo>
                    <a:lnTo>
                      <a:pt x="375437" y="272148"/>
                    </a:lnTo>
                    <a:lnTo>
                      <a:pt x="378040" y="259257"/>
                    </a:lnTo>
                    <a:lnTo>
                      <a:pt x="378040" y="33121"/>
                    </a:lnTo>
                    <a:close/>
                  </a:path>
                  <a:path w="899159" h="680720">
                    <a:moveTo>
                      <a:pt x="898575" y="647141"/>
                    </a:moveTo>
                    <a:lnTo>
                      <a:pt x="898169" y="645147"/>
                    </a:lnTo>
                    <a:lnTo>
                      <a:pt x="898334" y="643026"/>
                    </a:lnTo>
                    <a:lnTo>
                      <a:pt x="896810" y="638403"/>
                    </a:lnTo>
                    <a:lnTo>
                      <a:pt x="895972" y="634250"/>
                    </a:lnTo>
                    <a:lnTo>
                      <a:pt x="894930" y="632726"/>
                    </a:lnTo>
                    <a:lnTo>
                      <a:pt x="894359" y="630961"/>
                    </a:lnTo>
                    <a:lnTo>
                      <a:pt x="891374" y="627456"/>
                    </a:lnTo>
                    <a:lnTo>
                      <a:pt x="888873" y="623722"/>
                    </a:lnTo>
                    <a:lnTo>
                      <a:pt x="887374" y="622719"/>
                    </a:lnTo>
                    <a:lnTo>
                      <a:pt x="886155" y="621271"/>
                    </a:lnTo>
                    <a:lnTo>
                      <a:pt x="882307" y="619302"/>
                    </a:lnTo>
                    <a:lnTo>
                      <a:pt x="878344" y="616623"/>
                    </a:lnTo>
                    <a:lnTo>
                      <a:pt x="876300" y="616216"/>
                    </a:lnTo>
                    <a:lnTo>
                      <a:pt x="874458" y="615264"/>
                    </a:lnTo>
                    <a:lnTo>
                      <a:pt x="41871" y="380187"/>
                    </a:lnTo>
                    <a:lnTo>
                      <a:pt x="990" y="403047"/>
                    </a:lnTo>
                    <a:lnTo>
                      <a:pt x="0" y="416166"/>
                    </a:lnTo>
                    <a:lnTo>
                      <a:pt x="3975" y="428231"/>
                    </a:lnTo>
                    <a:lnTo>
                      <a:pt x="12179" y="437921"/>
                    </a:lnTo>
                    <a:lnTo>
                      <a:pt x="23876" y="443928"/>
                    </a:lnTo>
                    <a:lnTo>
                      <a:pt x="626262" y="614019"/>
                    </a:lnTo>
                    <a:lnTo>
                      <a:pt x="59601" y="614019"/>
                    </a:lnTo>
                    <a:lnTo>
                      <a:pt x="46697" y="616623"/>
                    </a:lnTo>
                    <a:lnTo>
                      <a:pt x="36182" y="623722"/>
                    </a:lnTo>
                    <a:lnTo>
                      <a:pt x="29083" y="634250"/>
                    </a:lnTo>
                    <a:lnTo>
                      <a:pt x="26479" y="647141"/>
                    </a:lnTo>
                    <a:lnTo>
                      <a:pt x="29083" y="660031"/>
                    </a:lnTo>
                    <a:lnTo>
                      <a:pt x="36182" y="670560"/>
                    </a:lnTo>
                    <a:lnTo>
                      <a:pt x="46697" y="677659"/>
                    </a:lnTo>
                    <a:lnTo>
                      <a:pt x="59601" y="680262"/>
                    </a:lnTo>
                    <a:lnTo>
                      <a:pt x="865454" y="680262"/>
                    </a:lnTo>
                    <a:lnTo>
                      <a:pt x="867486" y="679856"/>
                    </a:lnTo>
                    <a:lnTo>
                      <a:pt x="869569" y="680008"/>
                    </a:lnTo>
                    <a:lnTo>
                      <a:pt x="874128" y="678510"/>
                    </a:lnTo>
                    <a:lnTo>
                      <a:pt x="878344" y="677659"/>
                    </a:lnTo>
                    <a:lnTo>
                      <a:pt x="879881" y="676630"/>
                    </a:lnTo>
                    <a:lnTo>
                      <a:pt x="881634" y="676046"/>
                    </a:lnTo>
                    <a:lnTo>
                      <a:pt x="885139" y="673074"/>
                    </a:lnTo>
                    <a:lnTo>
                      <a:pt x="888873" y="670560"/>
                    </a:lnTo>
                    <a:lnTo>
                      <a:pt x="889876" y="669074"/>
                    </a:lnTo>
                    <a:lnTo>
                      <a:pt x="891324" y="667842"/>
                    </a:lnTo>
                    <a:lnTo>
                      <a:pt x="893279" y="664019"/>
                    </a:lnTo>
                    <a:lnTo>
                      <a:pt x="895972" y="660031"/>
                    </a:lnTo>
                    <a:lnTo>
                      <a:pt x="896378" y="657974"/>
                    </a:lnTo>
                    <a:lnTo>
                      <a:pt x="897331" y="656132"/>
                    </a:lnTo>
                    <a:lnTo>
                      <a:pt x="897674" y="651586"/>
                    </a:lnTo>
                    <a:lnTo>
                      <a:pt x="898575" y="647141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8" name="object 80">
                <a:extLst>
                  <a:ext uri="{FF2B5EF4-FFF2-40B4-BE49-F238E27FC236}">
                    <a16:creationId xmlns:a16="http://schemas.microsoft.com/office/drawing/2014/main" id="{1E110F28-0EFB-433D-81F7-5630EF49114B}"/>
                  </a:ext>
                </a:extLst>
              </p:cNvPr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4628127" y="4924195"/>
                <a:ext cx="66238" cy="189879"/>
              </a:xfrm>
              <a:prstGeom prst="rect">
                <a:avLst/>
              </a:prstGeom>
            </p:spPr>
          </p:pic>
          <p:sp>
            <p:nvSpPr>
              <p:cNvPr id="69" name="object 81">
                <a:extLst>
                  <a:ext uri="{FF2B5EF4-FFF2-40B4-BE49-F238E27FC236}">
                    <a16:creationId xmlns:a16="http://schemas.microsoft.com/office/drawing/2014/main" id="{33B0D7B6-6A61-4DF7-A67C-2B808042EDBD}"/>
                  </a:ext>
                </a:extLst>
              </p:cNvPr>
              <p:cNvSpPr/>
              <p:nvPr/>
            </p:nvSpPr>
            <p:spPr>
              <a:xfrm>
                <a:off x="14284040" y="4827042"/>
                <a:ext cx="66675" cy="292735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292735">
                    <a:moveTo>
                      <a:pt x="33119" y="0"/>
                    </a:moveTo>
                    <a:lnTo>
                      <a:pt x="20227" y="2602"/>
                    </a:lnTo>
                    <a:lnTo>
                      <a:pt x="9699" y="9699"/>
                    </a:lnTo>
                    <a:lnTo>
                      <a:pt x="2602" y="20227"/>
                    </a:lnTo>
                    <a:lnTo>
                      <a:pt x="0" y="33119"/>
                    </a:lnTo>
                    <a:lnTo>
                      <a:pt x="0" y="259259"/>
                    </a:lnTo>
                    <a:lnTo>
                      <a:pt x="2602" y="272151"/>
                    </a:lnTo>
                    <a:lnTo>
                      <a:pt x="9699" y="282678"/>
                    </a:lnTo>
                    <a:lnTo>
                      <a:pt x="20227" y="289776"/>
                    </a:lnTo>
                    <a:lnTo>
                      <a:pt x="33119" y="292378"/>
                    </a:lnTo>
                    <a:lnTo>
                      <a:pt x="46011" y="289776"/>
                    </a:lnTo>
                    <a:lnTo>
                      <a:pt x="56538" y="282678"/>
                    </a:lnTo>
                    <a:lnTo>
                      <a:pt x="63636" y="272151"/>
                    </a:lnTo>
                    <a:lnTo>
                      <a:pt x="66238" y="259259"/>
                    </a:lnTo>
                    <a:lnTo>
                      <a:pt x="66238" y="33119"/>
                    </a:lnTo>
                    <a:lnTo>
                      <a:pt x="63636" y="20227"/>
                    </a:lnTo>
                    <a:lnTo>
                      <a:pt x="56538" y="9699"/>
                    </a:lnTo>
                    <a:lnTo>
                      <a:pt x="46011" y="2602"/>
                    </a:lnTo>
                    <a:lnTo>
                      <a:pt x="3311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70" name="object 82">
                <a:extLst>
                  <a:ext uri="{FF2B5EF4-FFF2-40B4-BE49-F238E27FC236}">
                    <a16:creationId xmlns:a16="http://schemas.microsoft.com/office/drawing/2014/main" id="{14B03A61-BD70-44B0-B623-3D7B95495DBA}"/>
                  </a:ext>
                </a:extLst>
              </p:cNvPr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13621569" y="4374076"/>
                <a:ext cx="204402" cy="66238"/>
              </a:xfrm>
              <a:prstGeom prst="rect">
                <a:avLst/>
              </a:prstGeom>
            </p:spPr>
          </p:pic>
        </p:grpSp>
      </p:grpSp>
      <p:sp>
        <p:nvSpPr>
          <p:cNvPr id="4" name="Téglalap 3">
            <a:extLst>
              <a:ext uri="{FF2B5EF4-FFF2-40B4-BE49-F238E27FC236}">
                <a16:creationId xmlns:a16="http://schemas.microsoft.com/office/drawing/2014/main" id="{A9F28915-CC16-C513-077F-E0865E72C990}"/>
              </a:ext>
            </a:extLst>
          </p:cNvPr>
          <p:cNvSpPr/>
          <p:nvPr/>
        </p:nvSpPr>
        <p:spPr>
          <a:xfrm>
            <a:off x="11343881" y="5679849"/>
            <a:ext cx="848118" cy="117815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DACBE8AE-BD77-9864-7436-B8B9C685A3C2}"/>
              </a:ext>
            </a:extLst>
          </p:cNvPr>
          <p:cNvSpPr/>
          <p:nvPr/>
        </p:nvSpPr>
        <p:spPr>
          <a:xfrm>
            <a:off x="8522599" y="5679849"/>
            <a:ext cx="848118" cy="117815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6822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églalap 12">
            <a:extLst>
              <a:ext uri="{FF2B5EF4-FFF2-40B4-BE49-F238E27FC236}">
                <a16:creationId xmlns:a16="http://schemas.microsoft.com/office/drawing/2014/main" id="{A70CA309-3F4C-4238-B71D-3E955D2260DC}"/>
              </a:ext>
            </a:extLst>
          </p:cNvPr>
          <p:cNvSpPr/>
          <p:nvPr/>
        </p:nvSpPr>
        <p:spPr>
          <a:xfrm>
            <a:off x="9074150" y="6183630"/>
            <a:ext cx="3117850" cy="674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A87542C4-6B63-498F-B15F-321EEE28309D}"/>
              </a:ext>
            </a:extLst>
          </p:cNvPr>
          <p:cNvGrpSpPr/>
          <p:nvPr/>
        </p:nvGrpSpPr>
        <p:grpSpPr>
          <a:xfrm>
            <a:off x="9469470" y="6270495"/>
            <a:ext cx="2493930" cy="511305"/>
            <a:chOff x="413545" y="3254117"/>
            <a:chExt cx="2493930" cy="511305"/>
          </a:xfrm>
        </p:grpSpPr>
        <p:pic>
          <p:nvPicPr>
            <p:cNvPr id="7" name="object 6">
              <a:extLst>
                <a:ext uri="{FF2B5EF4-FFF2-40B4-BE49-F238E27FC236}">
                  <a16:creationId xmlns:a16="http://schemas.microsoft.com/office/drawing/2014/main" id="{DCD9ED56-229D-4F6D-B681-C23DF117FF7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0930" y="3414651"/>
              <a:ext cx="616545" cy="154880"/>
            </a:xfrm>
            <a:prstGeom prst="rect">
              <a:avLst/>
            </a:prstGeom>
          </p:spPr>
        </p:pic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14952240-7D3A-4184-9CB5-22EB7D5ABA1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62472" y="3588241"/>
              <a:ext cx="186715" cy="177181"/>
            </a:xfrm>
            <a:prstGeom prst="rect">
              <a:avLst/>
            </a:prstGeom>
          </p:spPr>
        </p:pic>
        <p:pic>
          <p:nvPicPr>
            <p:cNvPr id="9" name="object 8">
              <a:extLst>
                <a:ext uri="{FF2B5EF4-FFF2-40B4-BE49-F238E27FC236}">
                  <a16:creationId xmlns:a16="http://schemas.microsoft.com/office/drawing/2014/main" id="{0804D043-CCF4-4641-AC96-F5B0D4A1303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3545" y="3609190"/>
              <a:ext cx="805224" cy="152273"/>
            </a:xfrm>
            <a:prstGeom prst="rect">
              <a:avLst/>
            </a:prstGeom>
          </p:spPr>
        </p:pic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D9BDB03B-08A5-4896-A51F-5E33976D65D2}"/>
                </a:ext>
              </a:extLst>
            </p:cNvPr>
            <p:cNvSpPr/>
            <p:nvPr/>
          </p:nvSpPr>
          <p:spPr>
            <a:xfrm>
              <a:off x="415353" y="3559692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836CBFE2-E5D0-479A-AE18-7E73399EFFE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7412" y="3254117"/>
              <a:ext cx="962562" cy="196100"/>
            </a:xfrm>
            <a:prstGeom prst="rect">
              <a:avLst/>
            </a:prstGeom>
          </p:spPr>
        </p:pic>
        <p:pic>
          <p:nvPicPr>
            <p:cNvPr id="12" name="object 11">
              <a:extLst>
                <a:ext uri="{FF2B5EF4-FFF2-40B4-BE49-F238E27FC236}">
                  <a16:creationId xmlns:a16="http://schemas.microsoft.com/office/drawing/2014/main" id="{0BB6FDE5-9E72-471C-B3C2-AB09A2A86AE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6561" y="3257278"/>
              <a:ext cx="572098" cy="190326"/>
            </a:xfrm>
            <a:prstGeom prst="rect">
              <a:avLst/>
            </a:prstGeom>
          </p:spPr>
        </p:pic>
      </p:grpSp>
      <p:sp>
        <p:nvSpPr>
          <p:cNvPr id="22" name="object 12">
            <a:extLst>
              <a:ext uri="{FF2B5EF4-FFF2-40B4-BE49-F238E27FC236}">
                <a16:creationId xmlns:a16="http://schemas.microsoft.com/office/drawing/2014/main" id="{85553D26-9A19-41A6-99D9-73542E5B8B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299" y="461194"/>
            <a:ext cx="10851555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3800" spc="-10" dirty="0">
                <a:solidFill>
                  <a:schemeClr val="bg1"/>
                </a:solidFill>
              </a:rPr>
              <a:t>BEMERKUNGEN UND FRAGERUNDE </a:t>
            </a:r>
            <a:endParaRPr sz="3800" spc="-10" dirty="0">
              <a:solidFill>
                <a:schemeClr val="bg1"/>
              </a:solidFill>
            </a:endParaRPr>
          </a:p>
        </p:txBody>
      </p:sp>
      <p:grpSp>
        <p:nvGrpSpPr>
          <p:cNvPr id="115" name="Csoportba foglalás 114">
            <a:extLst>
              <a:ext uri="{FF2B5EF4-FFF2-40B4-BE49-F238E27FC236}">
                <a16:creationId xmlns:a16="http://schemas.microsoft.com/office/drawing/2014/main" id="{B2282588-95E9-4CBF-A4C4-8991D7245B41}"/>
              </a:ext>
            </a:extLst>
          </p:cNvPr>
          <p:cNvGrpSpPr>
            <a:grpSpLocks noChangeAspect="1"/>
          </p:cNvGrpSpPr>
          <p:nvPr/>
        </p:nvGrpSpPr>
        <p:grpSpPr>
          <a:xfrm>
            <a:off x="3364415" y="1269963"/>
            <a:ext cx="6493812" cy="4680000"/>
            <a:chOff x="5668704" y="3056729"/>
            <a:chExt cx="8333782" cy="6006041"/>
          </a:xfrm>
        </p:grpSpPr>
        <p:grpSp>
          <p:nvGrpSpPr>
            <p:cNvPr id="116" name="object 2">
              <a:extLst>
                <a:ext uri="{FF2B5EF4-FFF2-40B4-BE49-F238E27FC236}">
                  <a16:creationId xmlns:a16="http://schemas.microsoft.com/office/drawing/2014/main" id="{B522A5FF-6FF3-46B9-B38A-B4B3042562BE}"/>
                </a:ext>
              </a:extLst>
            </p:cNvPr>
            <p:cNvGrpSpPr/>
            <p:nvPr/>
          </p:nvGrpSpPr>
          <p:grpSpPr>
            <a:xfrm>
              <a:off x="6701493" y="3441113"/>
              <a:ext cx="638175" cy="638175"/>
              <a:chOff x="6988949" y="3441113"/>
              <a:chExt cx="638175" cy="638175"/>
            </a:xfrm>
          </p:grpSpPr>
          <p:sp>
            <p:nvSpPr>
              <p:cNvPr id="158" name="object 3">
                <a:extLst>
                  <a:ext uri="{FF2B5EF4-FFF2-40B4-BE49-F238E27FC236}">
                    <a16:creationId xmlns:a16="http://schemas.microsoft.com/office/drawing/2014/main" id="{8E308D9C-CE45-449D-8D3C-FC9E888D0353}"/>
                  </a:ext>
                </a:extLst>
              </p:cNvPr>
              <p:cNvSpPr/>
              <p:nvPr/>
            </p:nvSpPr>
            <p:spPr>
              <a:xfrm>
                <a:off x="7021450" y="3473615"/>
                <a:ext cx="572770" cy="572770"/>
              </a:xfrm>
              <a:custGeom>
                <a:avLst/>
                <a:gdLst/>
                <a:ahLst/>
                <a:cxnLst/>
                <a:rect l="l" t="t" r="r" b="b"/>
                <a:pathLst>
                  <a:path w="572770" h="572770">
                    <a:moveTo>
                      <a:pt x="286326" y="0"/>
                    </a:moveTo>
                    <a:lnTo>
                      <a:pt x="239883" y="3747"/>
                    </a:lnTo>
                    <a:lnTo>
                      <a:pt x="195825" y="14597"/>
                    </a:lnTo>
                    <a:lnTo>
                      <a:pt x="154743" y="31959"/>
                    </a:lnTo>
                    <a:lnTo>
                      <a:pt x="117226" y="55245"/>
                    </a:lnTo>
                    <a:lnTo>
                      <a:pt x="83863" y="83865"/>
                    </a:lnTo>
                    <a:lnTo>
                      <a:pt x="55245" y="117229"/>
                    </a:lnTo>
                    <a:lnTo>
                      <a:pt x="31959" y="154747"/>
                    </a:lnTo>
                    <a:lnTo>
                      <a:pt x="14597" y="195831"/>
                    </a:lnTo>
                    <a:lnTo>
                      <a:pt x="3747" y="239890"/>
                    </a:lnTo>
                    <a:lnTo>
                      <a:pt x="0" y="286336"/>
                    </a:lnTo>
                    <a:lnTo>
                      <a:pt x="3747" y="332782"/>
                    </a:lnTo>
                    <a:lnTo>
                      <a:pt x="14597" y="376842"/>
                    </a:lnTo>
                    <a:lnTo>
                      <a:pt x="31959" y="417926"/>
                    </a:lnTo>
                    <a:lnTo>
                      <a:pt x="55245" y="455444"/>
                    </a:lnTo>
                    <a:lnTo>
                      <a:pt x="83863" y="488808"/>
                    </a:lnTo>
                    <a:lnTo>
                      <a:pt x="117226" y="517427"/>
                    </a:lnTo>
                    <a:lnTo>
                      <a:pt x="154743" y="540713"/>
                    </a:lnTo>
                    <a:lnTo>
                      <a:pt x="195825" y="558076"/>
                    </a:lnTo>
                    <a:lnTo>
                      <a:pt x="239883" y="568926"/>
                    </a:lnTo>
                    <a:lnTo>
                      <a:pt x="286326" y="572673"/>
                    </a:lnTo>
                    <a:lnTo>
                      <a:pt x="332772" y="568926"/>
                    </a:lnTo>
                    <a:lnTo>
                      <a:pt x="376831" y="558076"/>
                    </a:lnTo>
                    <a:lnTo>
                      <a:pt x="417915" y="540713"/>
                    </a:lnTo>
                    <a:lnTo>
                      <a:pt x="455434" y="517427"/>
                    </a:lnTo>
                    <a:lnTo>
                      <a:pt x="488797" y="488808"/>
                    </a:lnTo>
                    <a:lnTo>
                      <a:pt x="517417" y="455444"/>
                    </a:lnTo>
                    <a:lnTo>
                      <a:pt x="540703" y="417926"/>
                    </a:lnTo>
                    <a:lnTo>
                      <a:pt x="558065" y="376842"/>
                    </a:lnTo>
                    <a:lnTo>
                      <a:pt x="568915" y="332782"/>
                    </a:lnTo>
                    <a:lnTo>
                      <a:pt x="572663" y="286336"/>
                    </a:lnTo>
                    <a:lnTo>
                      <a:pt x="568915" y="239890"/>
                    </a:lnTo>
                    <a:lnTo>
                      <a:pt x="558065" y="195831"/>
                    </a:lnTo>
                    <a:lnTo>
                      <a:pt x="540703" y="154747"/>
                    </a:lnTo>
                    <a:lnTo>
                      <a:pt x="517417" y="117229"/>
                    </a:lnTo>
                    <a:lnTo>
                      <a:pt x="488797" y="83865"/>
                    </a:lnTo>
                    <a:lnTo>
                      <a:pt x="455434" y="55245"/>
                    </a:lnTo>
                    <a:lnTo>
                      <a:pt x="417915" y="31959"/>
                    </a:lnTo>
                    <a:lnTo>
                      <a:pt x="376831" y="14597"/>
                    </a:lnTo>
                    <a:lnTo>
                      <a:pt x="332772" y="3747"/>
                    </a:lnTo>
                    <a:lnTo>
                      <a:pt x="286326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9" name="object 4">
                <a:extLst>
                  <a:ext uri="{FF2B5EF4-FFF2-40B4-BE49-F238E27FC236}">
                    <a16:creationId xmlns:a16="http://schemas.microsoft.com/office/drawing/2014/main" id="{1763F1D0-019D-46B4-A1F8-A78BE0E3463E}"/>
                  </a:ext>
                </a:extLst>
              </p:cNvPr>
              <p:cNvSpPr/>
              <p:nvPr/>
            </p:nvSpPr>
            <p:spPr>
              <a:xfrm>
                <a:off x="6988949" y="3441113"/>
                <a:ext cx="638175" cy="638175"/>
              </a:xfrm>
              <a:custGeom>
                <a:avLst/>
                <a:gdLst/>
                <a:ahLst/>
                <a:cxnLst/>
                <a:rect l="l" t="t" r="r" b="b"/>
                <a:pathLst>
                  <a:path w="638175" h="638175">
                    <a:moveTo>
                      <a:pt x="318827" y="0"/>
                    </a:moveTo>
                    <a:lnTo>
                      <a:pt x="267144" y="4174"/>
                    </a:lnTo>
                    <a:lnTo>
                      <a:pt x="218071" y="16267"/>
                    </a:lnTo>
                    <a:lnTo>
                      <a:pt x="172295" y="35612"/>
                    </a:lnTo>
                    <a:lnTo>
                      <a:pt x="130502" y="61541"/>
                    </a:lnTo>
                    <a:lnTo>
                      <a:pt x="93379" y="93389"/>
                    </a:lnTo>
                    <a:lnTo>
                      <a:pt x="61531" y="130508"/>
                    </a:lnTo>
                    <a:lnTo>
                      <a:pt x="35602" y="172298"/>
                    </a:lnTo>
                    <a:lnTo>
                      <a:pt x="16259" y="218074"/>
                    </a:lnTo>
                    <a:lnTo>
                      <a:pt x="4169" y="267149"/>
                    </a:lnTo>
                    <a:lnTo>
                      <a:pt x="0" y="318838"/>
                    </a:lnTo>
                    <a:lnTo>
                      <a:pt x="4129" y="370023"/>
                    </a:lnTo>
                    <a:lnTo>
                      <a:pt x="4169" y="370523"/>
                    </a:lnTo>
                    <a:lnTo>
                      <a:pt x="16259" y="419598"/>
                    </a:lnTo>
                    <a:lnTo>
                      <a:pt x="35602" y="465375"/>
                    </a:lnTo>
                    <a:lnTo>
                      <a:pt x="61531" y="507167"/>
                    </a:lnTo>
                    <a:lnTo>
                      <a:pt x="93379" y="544287"/>
                    </a:lnTo>
                    <a:lnTo>
                      <a:pt x="130502" y="576135"/>
                    </a:lnTo>
                    <a:lnTo>
                      <a:pt x="172295" y="602064"/>
                    </a:lnTo>
                    <a:lnTo>
                      <a:pt x="218071" y="621406"/>
                    </a:lnTo>
                    <a:lnTo>
                      <a:pt x="267144" y="633496"/>
                    </a:lnTo>
                    <a:lnTo>
                      <a:pt x="318827" y="637666"/>
                    </a:lnTo>
                    <a:lnTo>
                      <a:pt x="370516" y="633496"/>
                    </a:lnTo>
                    <a:lnTo>
                      <a:pt x="419592" y="621406"/>
                    </a:lnTo>
                    <a:lnTo>
                      <a:pt x="465368" y="602064"/>
                    </a:lnTo>
                    <a:lnTo>
                      <a:pt x="507158" y="576135"/>
                    </a:lnTo>
                    <a:lnTo>
                      <a:pt x="511192" y="572673"/>
                    </a:lnTo>
                    <a:lnTo>
                      <a:pt x="318827" y="572673"/>
                    </a:lnTo>
                    <a:lnTo>
                      <a:pt x="267642" y="567514"/>
                    </a:lnTo>
                    <a:lnTo>
                      <a:pt x="220024" y="552735"/>
                    </a:lnTo>
                    <a:lnTo>
                      <a:pt x="176938" y="529340"/>
                    </a:lnTo>
                    <a:lnTo>
                      <a:pt x="139346" y="498330"/>
                    </a:lnTo>
                    <a:lnTo>
                      <a:pt x="108330" y="460732"/>
                    </a:lnTo>
                    <a:lnTo>
                      <a:pt x="84931" y="417643"/>
                    </a:lnTo>
                    <a:lnTo>
                      <a:pt x="70152" y="370023"/>
                    </a:lnTo>
                    <a:lnTo>
                      <a:pt x="64992" y="318838"/>
                    </a:lnTo>
                    <a:lnTo>
                      <a:pt x="70152" y="267653"/>
                    </a:lnTo>
                    <a:lnTo>
                      <a:pt x="84931" y="220033"/>
                    </a:lnTo>
                    <a:lnTo>
                      <a:pt x="108330" y="176944"/>
                    </a:lnTo>
                    <a:lnTo>
                      <a:pt x="139346" y="139346"/>
                    </a:lnTo>
                    <a:lnTo>
                      <a:pt x="176938" y="108330"/>
                    </a:lnTo>
                    <a:lnTo>
                      <a:pt x="220024" y="84933"/>
                    </a:lnTo>
                    <a:lnTo>
                      <a:pt x="267642" y="70156"/>
                    </a:lnTo>
                    <a:lnTo>
                      <a:pt x="318827" y="65003"/>
                    </a:lnTo>
                    <a:lnTo>
                      <a:pt x="511192" y="65003"/>
                    </a:lnTo>
                    <a:lnTo>
                      <a:pt x="507158" y="61541"/>
                    </a:lnTo>
                    <a:lnTo>
                      <a:pt x="465368" y="35612"/>
                    </a:lnTo>
                    <a:lnTo>
                      <a:pt x="419592" y="16267"/>
                    </a:lnTo>
                    <a:lnTo>
                      <a:pt x="370516" y="4174"/>
                    </a:lnTo>
                    <a:lnTo>
                      <a:pt x="318827" y="0"/>
                    </a:lnTo>
                    <a:close/>
                  </a:path>
                  <a:path w="638175" h="638175">
                    <a:moveTo>
                      <a:pt x="511192" y="65003"/>
                    </a:moveTo>
                    <a:lnTo>
                      <a:pt x="318827" y="65003"/>
                    </a:lnTo>
                    <a:lnTo>
                      <a:pt x="370013" y="70156"/>
                    </a:lnTo>
                    <a:lnTo>
                      <a:pt x="417632" y="84933"/>
                    </a:lnTo>
                    <a:lnTo>
                      <a:pt x="460722" y="108330"/>
                    </a:lnTo>
                    <a:lnTo>
                      <a:pt x="498319" y="139346"/>
                    </a:lnTo>
                    <a:lnTo>
                      <a:pt x="529335" y="176944"/>
                    </a:lnTo>
                    <a:lnTo>
                      <a:pt x="552733" y="220033"/>
                    </a:lnTo>
                    <a:lnTo>
                      <a:pt x="567509" y="267653"/>
                    </a:lnTo>
                    <a:lnTo>
                      <a:pt x="572663" y="318838"/>
                    </a:lnTo>
                    <a:lnTo>
                      <a:pt x="567509" y="370023"/>
                    </a:lnTo>
                    <a:lnTo>
                      <a:pt x="552733" y="417643"/>
                    </a:lnTo>
                    <a:lnTo>
                      <a:pt x="529335" y="460732"/>
                    </a:lnTo>
                    <a:lnTo>
                      <a:pt x="498319" y="498330"/>
                    </a:lnTo>
                    <a:lnTo>
                      <a:pt x="460722" y="529340"/>
                    </a:lnTo>
                    <a:lnTo>
                      <a:pt x="417632" y="552735"/>
                    </a:lnTo>
                    <a:lnTo>
                      <a:pt x="370013" y="567514"/>
                    </a:lnTo>
                    <a:lnTo>
                      <a:pt x="318827" y="572673"/>
                    </a:lnTo>
                    <a:lnTo>
                      <a:pt x="511192" y="572673"/>
                    </a:lnTo>
                    <a:lnTo>
                      <a:pt x="544276" y="544287"/>
                    </a:lnTo>
                    <a:lnTo>
                      <a:pt x="576128" y="507167"/>
                    </a:lnTo>
                    <a:lnTo>
                      <a:pt x="602058" y="465375"/>
                    </a:lnTo>
                    <a:lnTo>
                      <a:pt x="621401" y="419598"/>
                    </a:lnTo>
                    <a:lnTo>
                      <a:pt x="633492" y="370523"/>
                    </a:lnTo>
                    <a:lnTo>
                      <a:pt x="637666" y="318838"/>
                    </a:lnTo>
                    <a:lnTo>
                      <a:pt x="633533" y="267653"/>
                    </a:lnTo>
                    <a:lnTo>
                      <a:pt x="621401" y="218074"/>
                    </a:lnTo>
                    <a:lnTo>
                      <a:pt x="602058" y="172298"/>
                    </a:lnTo>
                    <a:lnTo>
                      <a:pt x="576128" y="130508"/>
                    </a:lnTo>
                    <a:lnTo>
                      <a:pt x="544276" y="93389"/>
                    </a:lnTo>
                    <a:lnTo>
                      <a:pt x="511192" y="65003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17" name="object 5">
              <a:extLst>
                <a:ext uri="{FF2B5EF4-FFF2-40B4-BE49-F238E27FC236}">
                  <a16:creationId xmlns:a16="http://schemas.microsoft.com/office/drawing/2014/main" id="{EA94AA70-CD76-492F-97B0-0A0F4CD488F7}"/>
                </a:ext>
              </a:extLst>
            </p:cNvPr>
            <p:cNvGrpSpPr/>
            <p:nvPr/>
          </p:nvGrpSpPr>
          <p:grpSpPr>
            <a:xfrm>
              <a:off x="7439048" y="3726435"/>
              <a:ext cx="273050" cy="65405"/>
              <a:chOff x="7726504" y="3726435"/>
              <a:chExt cx="273050" cy="65405"/>
            </a:xfrm>
          </p:grpSpPr>
          <p:sp>
            <p:nvSpPr>
              <p:cNvPr id="156" name="object 6">
                <a:extLst>
                  <a:ext uri="{FF2B5EF4-FFF2-40B4-BE49-F238E27FC236}">
                    <a16:creationId xmlns:a16="http://schemas.microsoft.com/office/drawing/2014/main" id="{1BFE2715-3ED5-485B-AE53-818B7DB75213}"/>
                  </a:ext>
                </a:extLst>
              </p:cNvPr>
              <p:cNvSpPr/>
              <p:nvPr/>
            </p:nvSpPr>
            <p:spPr>
              <a:xfrm>
                <a:off x="7759005" y="3758933"/>
                <a:ext cx="20827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08279">
                    <a:moveTo>
                      <a:pt x="207658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7" name="object 7">
                <a:extLst>
                  <a:ext uri="{FF2B5EF4-FFF2-40B4-BE49-F238E27FC236}">
                    <a16:creationId xmlns:a16="http://schemas.microsoft.com/office/drawing/2014/main" id="{36EBE577-15A9-43CF-9DD0-DE2E4CC6757E}"/>
                  </a:ext>
                </a:extLst>
              </p:cNvPr>
              <p:cNvSpPr/>
              <p:nvPr/>
            </p:nvSpPr>
            <p:spPr>
              <a:xfrm>
                <a:off x="7726504" y="3726435"/>
                <a:ext cx="273050" cy="65405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65404">
                    <a:moveTo>
                      <a:pt x="240160" y="0"/>
                    </a:moveTo>
                    <a:lnTo>
                      <a:pt x="32501" y="0"/>
                    </a:lnTo>
                    <a:lnTo>
                      <a:pt x="19851" y="2554"/>
                    </a:lnTo>
                    <a:lnTo>
                      <a:pt x="9520" y="9520"/>
                    </a:lnTo>
                    <a:lnTo>
                      <a:pt x="2554" y="19851"/>
                    </a:lnTo>
                    <a:lnTo>
                      <a:pt x="0" y="32501"/>
                    </a:lnTo>
                    <a:lnTo>
                      <a:pt x="2554" y="45149"/>
                    </a:lnTo>
                    <a:lnTo>
                      <a:pt x="9520" y="55477"/>
                    </a:lnTo>
                    <a:lnTo>
                      <a:pt x="19851" y="62439"/>
                    </a:lnTo>
                    <a:lnTo>
                      <a:pt x="32501" y="64992"/>
                    </a:lnTo>
                    <a:lnTo>
                      <a:pt x="240160" y="64992"/>
                    </a:lnTo>
                    <a:lnTo>
                      <a:pt x="252810" y="62439"/>
                    </a:lnTo>
                    <a:lnTo>
                      <a:pt x="263141" y="55477"/>
                    </a:lnTo>
                    <a:lnTo>
                      <a:pt x="270107" y="45149"/>
                    </a:lnTo>
                    <a:lnTo>
                      <a:pt x="272661" y="32501"/>
                    </a:lnTo>
                    <a:lnTo>
                      <a:pt x="270107" y="19851"/>
                    </a:lnTo>
                    <a:lnTo>
                      <a:pt x="263141" y="9520"/>
                    </a:lnTo>
                    <a:lnTo>
                      <a:pt x="252810" y="2554"/>
                    </a:lnTo>
                    <a:lnTo>
                      <a:pt x="240160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18" name="object 11">
              <a:extLst>
                <a:ext uri="{FF2B5EF4-FFF2-40B4-BE49-F238E27FC236}">
                  <a16:creationId xmlns:a16="http://schemas.microsoft.com/office/drawing/2014/main" id="{0CAA0C90-772B-410C-BA48-0EC657A56C9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06164" y="3260832"/>
              <a:ext cx="211836" cy="211836"/>
            </a:xfrm>
            <a:prstGeom prst="rect">
              <a:avLst/>
            </a:prstGeom>
          </p:spPr>
        </p:pic>
        <p:grpSp>
          <p:nvGrpSpPr>
            <p:cNvPr id="119" name="object 12">
              <a:extLst>
                <a:ext uri="{FF2B5EF4-FFF2-40B4-BE49-F238E27FC236}">
                  <a16:creationId xmlns:a16="http://schemas.microsoft.com/office/drawing/2014/main" id="{4462F679-3C9A-477F-BDDE-D51BF8F07711}"/>
                </a:ext>
              </a:extLst>
            </p:cNvPr>
            <p:cNvGrpSpPr/>
            <p:nvPr/>
          </p:nvGrpSpPr>
          <p:grpSpPr>
            <a:xfrm>
              <a:off x="7014845" y="3068566"/>
              <a:ext cx="65405" cy="273050"/>
              <a:chOff x="7274263" y="3068566"/>
              <a:chExt cx="65405" cy="273050"/>
            </a:xfrm>
          </p:grpSpPr>
          <p:sp>
            <p:nvSpPr>
              <p:cNvPr id="154" name="object 13">
                <a:extLst>
                  <a:ext uri="{FF2B5EF4-FFF2-40B4-BE49-F238E27FC236}">
                    <a16:creationId xmlns:a16="http://schemas.microsoft.com/office/drawing/2014/main" id="{C8D9FADB-40A5-4CB4-A6DE-91155854DF28}"/>
                  </a:ext>
                </a:extLst>
              </p:cNvPr>
              <p:cNvSpPr/>
              <p:nvPr/>
            </p:nvSpPr>
            <p:spPr>
              <a:xfrm>
                <a:off x="7306763" y="3101067"/>
                <a:ext cx="0" cy="208279"/>
              </a:xfrm>
              <a:custGeom>
                <a:avLst/>
                <a:gdLst/>
                <a:ahLst/>
                <a:cxnLst/>
                <a:rect l="l" t="t" r="r" b="b"/>
                <a:pathLst>
                  <a:path h="208279">
                    <a:moveTo>
                      <a:pt x="0" y="0"/>
                    </a:moveTo>
                    <a:lnTo>
                      <a:pt x="0" y="207658"/>
                    </a:lnTo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5" name="object 14">
                <a:extLst>
                  <a:ext uri="{FF2B5EF4-FFF2-40B4-BE49-F238E27FC236}">
                    <a16:creationId xmlns:a16="http://schemas.microsoft.com/office/drawing/2014/main" id="{32D89628-2F3D-4C0F-B5D9-E0EA4220D11E}"/>
                  </a:ext>
                </a:extLst>
              </p:cNvPr>
              <p:cNvSpPr/>
              <p:nvPr/>
            </p:nvSpPr>
            <p:spPr>
              <a:xfrm>
                <a:off x="7274263" y="3068566"/>
                <a:ext cx="65405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65404" h="273050">
                    <a:moveTo>
                      <a:pt x="32501" y="0"/>
                    </a:moveTo>
                    <a:lnTo>
                      <a:pt x="19851" y="2554"/>
                    </a:lnTo>
                    <a:lnTo>
                      <a:pt x="9520" y="9520"/>
                    </a:lnTo>
                    <a:lnTo>
                      <a:pt x="2554" y="19851"/>
                    </a:lnTo>
                    <a:lnTo>
                      <a:pt x="0" y="32501"/>
                    </a:lnTo>
                    <a:lnTo>
                      <a:pt x="0" y="240160"/>
                    </a:lnTo>
                    <a:lnTo>
                      <a:pt x="2554" y="252810"/>
                    </a:lnTo>
                    <a:lnTo>
                      <a:pt x="9520" y="263141"/>
                    </a:lnTo>
                    <a:lnTo>
                      <a:pt x="19851" y="270107"/>
                    </a:lnTo>
                    <a:lnTo>
                      <a:pt x="32501" y="272661"/>
                    </a:lnTo>
                    <a:lnTo>
                      <a:pt x="45149" y="270107"/>
                    </a:lnTo>
                    <a:lnTo>
                      <a:pt x="55477" y="263141"/>
                    </a:lnTo>
                    <a:lnTo>
                      <a:pt x="62439" y="252810"/>
                    </a:lnTo>
                    <a:lnTo>
                      <a:pt x="64992" y="240160"/>
                    </a:lnTo>
                    <a:lnTo>
                      <a:pt x="64992" y="32501"/>
                    </a:lnTo>
                    <a:lnTo>
                      <a:pt x="62439" y="19851"/>
                    </a:lnTo>
                    <a:lnTo>
                      <a:pt x="55477" y="9520"/>
                    </a:lnTo>
                    <a:lnTo>
                      <a:pt x="45149" y="2554"/>
                    </a:lnTo>
                    <a:lnTo>
                      <a:pt x="3250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20" name="object 15">
              <a:extLst>
                <a:ext uri="{FF2B5EF4-FFF2-40B4-BE49-F238E27FC236}">
                  <a16:creationId xmlns:a16="http://schemas.microsoft.com/office/drawing/2014/main" id="{72D0D3BA-312C-400D-A6E2-726DCBC5257B}"/>
                </a:ext>
              </a:extLst>
            </p:cNvPr>
            <p:cNvGrpSpPr/>
            <p:nvPr/>
          </p:nvGrpSpPr>
          <p:grpSpPr>
            <a:xfrm>
              <a:off x="6328939" y="3728475"/>
              <a:ext cx="273050" cy="65405"/>
              <a:chOff x="6616395" y="3728475"/>
              <a:chExt cx="273050" cy="65405"/>
            </a:xfrm>
          </p:grpSpPr>
          <p:sp>
            <p:nvSpPr>
              <p:cNvPr id="152" name="object 16">
                <a:extLst>
                  <a:ext uri="{FF2B5EF4-FFF2-40B4-BE49-F238E27FC236}">
                    <a16:creationId xmlns:a16="http://schemas.microsoft.com/office/drawing/2014/main" id="{DEFF7269-1DBA-4439-B28A-DACB45DD665D}"/>
                  </a:ext>
                </a:extLst>
              </p:cNvPr>
              <p:cNvSpPr/>
              <p:nvPr/>
            </p:nvSpPr>
            <p:spPr>
              <a:xfrm>
                <a:off x="6648896" y="3760969"/>
                <a:ext cx="20827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08279">
                    <a:moveTo>
                      <a:pt x="207658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3" name="object 17">
                <a:extLst>
                  <a:ext uri="{FF2B5EF4-FFF2-40B4-BE49-F238E27FC236}">
                    <a16:creationId xmlns:a16="http://schemas.microsoft.com/office/drawing/2014/main" id="{99767C29-188E-42A8-9CD9-2A8801A20764}"/>
                  </a:ext>
                </a:extLst>
              </p:cNvPr>
              <p:cNvSpPr/>
              <p:nvPr/>
            </p:nvSpPr>
            <p:spPr>
              <a:xfrm>
                <a:off x="6616395" y="3728475"/>
                <a:ext cx="273050" cy="65405"/>
              </a:xfrm>
              <a:custGeom>
                <a:avLst/>
                <a:gdLst/>
                <a:ahLst/>
                <a:cxnLst/>
                <a:rect l="l" t="t" r="r" b="b"/>
                <a:pathLst>
                  <a:path w="273050" h="65404">
                    <a:moveTo>
                      <a:pt x="240160" y="0"/>
                    </a:moveTo>
                    <a:lnTo>
                      <a:pt x="32501" y="0"/>
                    </a:lnTo>
                    <a:lnTo>
                      <a:pt x="19851" y="2552"/>
                    </a:lnTo>
                    <a:lnTo>
                      <a:pt x="9520" y="9515"/>
                    </a:lnTo>
                    <a:lnTo>
                      <a:pt x="2554" y="19842"/>
                    </a:lnTo>
                    <a:lnTo>
                      <a:pt x="0" y="32491"/>
                    </a:lnTo>
                    <a:lnTo>
                      <a:pt x="2554" y="45140"/>
                    </a:lnTo>
                    <a:lnTo>
                      <a:pt x="9520" y="55472"/>
                    </a:lnTo>
                    <a:lnTo>
                      <a:pt x="19851" y="62438"/>
                    </a:lnTo>
                    <a:lnTo>
                      <a:pt x="32501" y="64992"/>
                    </a:lnTo>
                    <a:lnTo>
                      <a:pt x="240160" y="64992"/>
                    </a:lnTo>
                    <a:lnTo>
                      <a:pt x="252810" y="62438"/>
                    </a:lnTo>
                    <a:lnTo>
                      <a:pt x="263141" y="55472"/>
                    </a:lnTo>
                    <a:lnTo>
                      <a:pt x="270107" y="45140"/>
                    </a:lnTo>
                    <a:lnTo>
                      <a:pt x="272661" y="32491"/>
                    </a:lnTo>
                    <a:lnTo>
                      <a:pt x="270107" y="19842"/>
                    </a:lnTo>
                    <a:lnTo>
                      <a:pt x="263141" y="9515"/>
                    </a:lnTo>
                    <a:lnTo>
                      <a:pt x="252810" y="2552"/>
                    </a:lnTo>
                    <a:lnTo>
                      <a:pt x="240160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21" name="object 18">
              <a:extLst>
                <a:ext uri="{FF2B5EF4-FFF2-40B4-BE49-F238E27FC236}">
                  <a16:creationId xmlns:a16="http://schemas.microsoft.com/office/drawing/2014/main" id="{C981BDD2-E953-4D53-9E05-8126B01622F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21205" y="3262275"/>
              <a:ext cx="211836" cy="211833"/>
            </a:xfrm>
            <a:prstGeom prst="rect">
              <a:avLst/>
            </a:prstGeom>
          </p:spPr>
        </p:pic>
        <p:pic>
          <p:nvPicPr>
            <p:cNvPr id="122" name="object 19">
              <a:extLst>
                <a:ext uri="{FF2B5EF4-FFF2-40B4-BE49-F238E27FC236}">
                  <a16:creationId xmlns:a16="http://schemas.microsoft.com/office/drawing/2014/main" id="{00BDFFEF-3551-4ADD-AD52-DABB537A039A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22647" y="4047233"/>
              <a:ext cx="211833" cy="211836"/>
            </a:xfrm>
            <a:prstGeom prst="rect">
              <a:avLst/>
            </a:prstGeom>
          </p:spPr>
        </p:pic>
        <p:pic>
          <p:nvPicPr>
            <p:cNvPr id="123" name="object 20">
              <a:extLst>
                <a:ext uri="{FF2B5EF4-FFF2-40B4-BE49-F238E27FC236}">
                  <a16:creationId xmlns:a16="http://schemas.microsoft.com/office/drawing/2014/main" id="{BCCE0E35-86F9-46C4-9D4F-4C9BC10746C7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07605" y="4045792"/>
              <a:ext cx="211836" cy="211836"/>
            </a:xfrm>
            <a:prstGeom prst="rect">
              <a:avLst/>
            </a:prstGeom>
          </p:spPr>
        </p:pic>
        <p:grpSp>
          <p:nvGrpSpPr>
            <p:cNvPr id="124" name="object 21">
              <a:extLst>
                <a:ext uri="{FF2B5EF4-FFF2-40B4-BE49-F238E27FC236}">
                  <a16:creationId xmlns:a16="http://schemas.microsoft.com/office/drawing/2014/main" id="{989CC618-B787-4C0B-990D-8078F8C5DF5D}"/>
                </a:ext>
              </a:extLst>
            </p:cNvPr>
            <p:cNvGrpSpPr/>
            <p:nvPr/>
          </p:nvGrpSpPr>
          <p:grpSpPr>
            <a:xfrm>
              <a:off x="6988847" y="4178675"/>
              <a:ext cx="65405" cy="273050"/>
              <a:chOff x="7276303" y="4178675"/>
              <a:chExt cx="65405" cy="273050"/>
            </a:xfrm>
          </p:grpSpPr>
          <p:sp>
            <p:nvSpPr>
              <p:cNvPr id="150" name="object 22">
                <a:extLst>
                  <a:ext uri="{FF2B5EF4-FFF2-40B4-BE49-F238E27FC236}">
                    <a16:creationId xmlns:a16="http://schemas.microsoft.com/office/drawing/2014/main" id="{C4F729ED-5E86-4C08-B8B1-D4F8F5BEC116}"/>
                  </a:ext>
                </a:extLst>
              </p:cNvPr>
              <p:cNvSpPr/>
              <p:nvPr/>
            </p:nvSpPr>
            <p:spPr>
              <a:xfrm>
                <a:off x="7308798" y="4211177"/>
                <a:ext cx="0" cy="208279"/>
              </a:xfrm>
              <a:custGeom>
                <a:avLst/>
                <a:gdLst/>
                <a:ahLst/>
                <a:cxnLst/>
                <a:rect l="l" t="t" r="r" b="b"/>
                <a:pathLst>
                  <a:path h="208279">
                    <a:moveTo>
                      <a:pt x="0" y="0"/>
                    </a:moveTo>
                    <a:lnTo>
                      <a:pt x="0" y="207658"/>
                    </a:lnTo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1" name="object 23">
                <a:extLst>
                  <a:ext uri="{FF2B5EF4-FFF2-40B4-BE49-F238E27FC236}">
                    <a16:creationId xmlns:a16="http://schemas.microsoft.com/office/drawing/2014/main" id="{37C08E93-B592-4A47-8BFA-E6655DE18AF7}"/>
                  </a:ext>
                </a:extLst>
              </p:cNvPr>
              <p:cNvSpPr/>
              <p:nvPr/>
            </p:nvSpPr>
            <p:spPr>
              <a:xfrm>
                <a:off x="7276303" y="4178675"/>
                <a:ext cx="65405" cy="273050"/>
              </a:xfrm>
              <a:custGeom>
                <a:avLst/>
                <a:gdLst/>
                <a:ahLst/>
                <a:cxnLst/>
                <a:rect l="l" t="t" r="r" b="b"/>
                <a:pathLst>
                  <a:path w="65404" h="273050">
                    <a:moveTo>
                      <a:pt x="32491" y="0"/>
                    </a:moveTo>
                    <a:lnTo>
                      <a:pt x="19842" y="2554"/>
                    </a:lnTo>
                    <a:lnTo>
                      <a:pt x="9515" y="9520"/>
                    </a:lnTo>
                    <a:lnTo>
                      <a:pt x="2552" y="19851"/>
                    </a:lnTo>
                    <a:lnTo>
                      <a:pt x="0" y="32501"/>
                    </a:lnTo>
                    <a:lnTo>
                      <a:pt x="0" y="240160"/>
                    </a:lnTo>
                    <a:lnTo>
                      <a:pt x="2552" y="252810"/>
                    </a:lnTo>
                    <a:lnTo>
                      <a:pt x="9515" y="263141"/>
                    </a:lnTo>
                    <a:lnTo>
                      <a:pt x="19842" y="270107"/>
                    </a:lnTo>
                    <a:lnTo>
                      <a:pt x="32491" y="272661"/>
                    </a:lnTo>
                    <a:lnTo>
                      <a:pt x="45140" y="270107"/>
                    </a:lnTo>
                    <a:lnTo>
                      <a:pt x="55472" y="263141"/>
                    </a:lnTo>
                    <a:lnTo>
                      <a:pt x="62438" y="252810"/>
                    </a:lnTo>
                    <a:lnTo>
                      <a:pt x="64992" y="240160"/>
                    </a:lnTo>
                    <a:lnTo>
                      <a:pt x="64992" y="32501"/>
                    </a:lnTo>
                    <a:lnTo>
                      <a:pt x="62438" y="19851"/>
                    </a:lnTo>
                    <a:lnTo>
                      <a:pt x="55472" y="9520"/>
                    </a:lnTo>
                    <a:lnTo>
                      <a:pt x="45140" y="2554"/>
                    </a:lnTo>
                    <a:lnTo>
                      <a:pt x="32491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25" name="object 24">
              <a:extLst>
                <a:ext uri="{FF2B5EF4-FFF2-40B4-BE49-F238E27FC236}">
                  <a16:creationId xmlns:a16="http://schemas.microsoft.com/office/drawing/2014/main" id="{9DF86B32-F364-4DE5-9D6B-07A0C4A27F34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70366" y="3056729"/>
              <a:ext cx="5432120" cy="4170185"/>
            </a:xfrm>
            <a:prstGeom prst="rect">
              <a:avLst/>
            </a:prstGeom>
          </p:spPr>
        </p:pic>
        <p:sp>
          <p:nvSpPr>
            <p:cNvPr id="126" name="object 25">
              <a:extLst>
                <a:ext uri="{FF2B5EF4-FFF2-40B4-BE49-F238E27FC236}">
                  <a16:creationId xmlns:a16="http://schemas.microsoft.com/office/drawing/2014/main" id="{3CC87632-3683-4018-9732-F4CDCE3ABBF4}"/>
                </a:ext>
              </a:extLst>
            </p:cNvPr>
            <p:cNvSpPr/>
            <p:nvPr/>
          </p:nvSpPr>
          <p:spPr>
            <a:xfrm>
              <a:off x="5668704" y="4715262"/>
              <a:ext cx="1727835" cy="1254760"/>
            </a:xfrm>
            <a:custGeom>
              <a:avLst/>
              <a:gdLst/>
              <a:ahLst/>
              <a:cxnLst/>
              <a:rect l="l" t="t" r="r" b="b"/>
              <a:pathLst>
                <a:path w="1727834" h="1254760">
                  <a:moveTo>
                    <a:pt x="1727365" y="1224648"/>
                  </a:moveTo>
                  <a:lnTo>
                    <a:pt x="1726996" y="1216634"/>
                  </a:lnTo>
                  <a:lnTo>
                    <a:pt x="1724634" y="1208874"/>
                  </a:lnTo>
                  <a:lnTo>
                    <a:pt x="1716011" y="1189672"/>
                  </a:lnTo>
                  <a:lnTo>
                    <a:pt x="1644764" y="1030935"/>
                  </a:lnTo>
                  <a:lnTo>
                    <a:pt x="1644764" y="1189672"/>
                  </a:lnTo>
                  <a:lnTo>
                    <a:pt x="1344117" y="1189672"/>
                  </a:lnTo>
                  <a:lnTo>
                    <a:pt x="1273949" y="1017282"/>
                  </a:lnTo>
                  <a:lnTo>
                    <a:pt x="1273949" y="1189672"/>
                  </a:lnTo>
                  <a:lnTo>
                    <a:pt x="861034" y="1189672"/>
                  </a:lnTo>
                  <a:lnTo>
                    <a:pt x="792124" y="994181"/>
                  </a:lnTo>
                  <a:lnTo>
                    <a:pt x="792124" y="1189672"/>
                  </a:lnTo>
                  <a:lnTo>
                    <a:pt x="379552" y="1189672"/>
                  </a:lnTo>
                  <a:lnTo>
                    <a:pt x="285178" y="841235"/>
                  </a:lnTo>
                  <a:lnTo>
                    <a:pt x="669302" y="841235"/>
                  </a:lnTo>
                  <a:lnTo>
                    <a:pt x="792124" y="1189672"/>
                  </a:lnTo>
                  <a:lnTo>
                    <a:pt x="792124" y="994181"/>
                  </a:lnTo>
                  <a:lnTo>
                    <a:pt x="738212" y="841235"/>
                  </a:lnTo>
                  <a:lnTo>
                    <a:pt x="1132116" y="841235"/>
                  </a:lnTo>
                  <a:lnTo>
                    <a:pt x="1273949" y="1189672"/>
                  </a:lnTo>
                  <a:lnTo>
                    <a:pt x="1273949" y="1017282"/>
                  </a:lnTo>
                  <a:lnTo>
                    <a:pt x="1202296" y="841235"/>
                  </a:lnTo>
                  <a:lnTo>
                    <a:pt x="1488401" y="841235"/>
                  </a:lnTo>
                  <a:lnTo>
                    <a:pt x="1644764" y="1189672"/>
                  </a:lnTo>
                  <a:lnTo>
                    <a:pt x="1644764" y="1030935"/>
                  </a:lnTo>
                  <a:lnTo>
                    <a:pt x="1539443" y="796264"/>
                  </a:lnTo>
                  <a:lnTo>
                    <a:pt x="1539417" y="796086"/>
                  </a:lnTo>
                  <a:lnTo>
                    <a:pt x="1539290" y="795909"/>
                  </a:lnTo>
                  <a:lnTo>
                    <a:pt x="1459230" y="617524"/>
                  </a:lnTo>
                  <a:lnTo>
                    <a:pt x="1459230" y="776249"/>
                  </a:lnTo>
                  <a:lnTo>
                    <a:pt x="1175842" y="776249"/>
                  </a:lnTo>
                  <a:lnTo>
                    <a:pt x="1105674" y="603859"/>
                  </a:lnTo>
                  <a:lnTo>
                    <a:pt x="1105674" y="776249"/>
                  </a:lnTo>
                  <a:lnTo>
                    <a:pt x="715314" y="776249"/>
                  </a:lnTo>
                  <a:lnTo>
                    <a:pt x="646391" y="580720"/>
                  </a:lnTo>
                  <a:lnTo>
                    <a:pt x="646391" y="776249"/>
                  </a:lnTo>
                  <a:lnTo>
                    <a:pt x="267576" y="776249"/>
                  </a:lnTo>
                  <a:lnTo>
                    <a:pt x="182892" y="463575"/>
                  </a:lnTo>
                  <a:lnTo>
                    <a:pt x="536181" y="463575"/>
                  </a:lnTo>
                  <a:lnTo>
                    <a:pt x="646391" y="776249"/>
                  </a:lnTo>
                  <a:lnTo>
                    <a:pt x="646391" y="580720"/>
                  </a:lnTo>
                  <a:lnTo>
                    <a:pt x="605104" y="463575"/>
                  </a:lnTo>
                  <a:lnTo>
                    <a:pt x="978395" y="463575"/>
                  </a:lnTo>
                  <a:lnTo>
                    <a:pt x="1105674" y="776249"/>
                  </a:lnTo>
                  <a:lnTo>
                    <a:pt x="1105674" y="603859"/>
                  </a:lnTo>
                  <a:lnTo>
                    <a:pt x="1048575" y="463575"/>
                  </a:lnTo>
                  <a:lnTo>
                    <a:pt x="1318907" y="463575"/>
                  </a:lnTo>
                  <a:lnTo>
                    <a:pt x="1459230" y="776249"/>
                  </a:lnTo>
                  <a:lnTo>
                    <a:pt x="1459230" y="617524"/>
                  </a:lnTo>
                  <a:lnTo>
                    <a:pt x="1369974" y="418630"/>
                  </a:lnTo>
                  <a:lnTo>
                    <a:pt x="1369936" y="418426"/>
                  </a:lnTo>
                  <a:lnTo>
                    <a:pt x="1369783" y="418211"/>
                  </a:lnTo>
                  <a:lnTo>
                    <a:pt x="1289735" y="239839"/>
                  </a:lnTo>
                  <a:lnTo>
                    <a:pt x="1289735" y="398589"/>
                  </a:lnTo>
                  <a:lnTo>
                    <a:pt x="1022121" y="398589"/>
                  </a:lnTo>
                  <a:lnTo>
                    <a:pt x="951953" y="226212"/>
                  </a:lnTo>
                  <a:lnTo>
                    <a:pt x="951953" y="398589"/>
                  </a:lnTo>
                  <a:lnTo>
                    <a:pt x="582193" y="398589"/>
                  </a:lnTo>
                  <a:lnTo>
                    <a:pt x="513270" y="203060"/>
                  </a:lnTo>
                  <a:lnTo>
                    <a:pt x="513270" y="398589"/>
                  </a:lnTo>
                  <a:lnTo>
                    <a:pt x="165290" y="398589"/>
                  </a:lnTo>
                  <a:lnTo>
                    <a:pt x="74955" y="65024"/>
                  </a:lnTo>
                  <a:lnTo>
                    <a:pt x="395693" y="65024"/>
                  </a:lnTo>
                  <a:lnTo>
                    <a:pt x="513270" y="398589"/>
                  </a:lnTo>
                  <a:lnTo>
                    <a:pt x="513270" y="203060"/>
                  </a:lnTo>
                  <a:lnTo>
                    <a:pt x="464616" y="65024"/>
                  </a:lnTo>
                  <a:lnTo>
                    <a:pt x="816178" y="65024"/>
                  </a:lnTo>
                  <a:lnTo>
                    <a:pt x="951953" y="398589"/>
                  </a:lnTo>
                  <a:lnTo>
                    <a:pt x="951953" y="226212"/>
                  </a:lnTo>
                  <a:lnTo>
                    <a:pt x="886345" y="65024"/>
                  </a:lnTo>
                  <a:lnTo>
                    <a:pt x="1140053" y="65024"/>
                  </a:lnTo>
                  <a:lnTo>
                    <a:pt x="1289735" y="398589"/>
                  </a:lnTo>
                  <a:lnTo>
                    <a:pt x="1289735" y="239839"/>
                  </a:lnTo>
                  <a:lnTo>
                    <a:pt x="1211287" y="65024"/>
                  </a:lnTo>
                  <a:lnTo>
                    <a:pt x="1196708" y="32524"/>
                  </a:lnTo>
                  <a:lnTo>
                    <a:pt x="1192898" y="24028"/>
                  </a:lnTo>
                  <a:lnTo>
                    <a:pt x="1190739" y="19215"/>
                  </a:lnTo>
                  <a:lnTo>
                    <a:pt x="1185697" y="11277"/>
                  </a:lnTo>
                  <a:lnTo>
                    <a:pt x="1178750" y="5219"/>
                  </a:lnTo>
                  <a:lnTo>
                    <a:pt x="1170393" y="1371"/>
                  </a:lnTo>
                  <a:lnTo>
                    <a:pt x="1161084" y="12"/>
                  </a:lnTo>
                  <a:lnTo>
                    <a:pt x="838517" y="12"/>
                  </a:lnTo>
                  <a:lnTo>
                    <a:pt x="838390" y="12"/>
                  </a:lnTo>
                  <a:lnTo>
                    <a:pt x="32473" y="12"/>
                  </a:lnTo>
                  <a:lnTo>
                    <a:pt x="25044" y="876"/>
                  </a:lnTo>
                  <a:lnTo>
                    <a:pt x="88" y="32524"/>
                  </a:lnTo>
                  <a:lnTo>
                    <a:pt x="0" y="33616"/>
                  </a:lnTo>
                  <a:lnTo>
                    <a:pt x="323316" y="1230655"/>
                  </a:lnTo>
                  <a:lnTo>
                    <a:pt x="354685" y="1254671"/>
                  </a:lnTo>
                  <a:lnTo>
                    <a:pt x="1694980" y="1254671"/>
                  </a:lnTo>
                  <a:lnTo>
                    <a:pt x="1724355" y="1235468"/>
                  </a:lnTo>
                  <a:lnTo>
                    <a:pt x="1725777" y="1232509"/>
                  </a:lnTo>
                  <a:lnTo>
                    <a:pt x="1727365" y="1224648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27" name="object 26">
              <a:extLst>
                <a:ext uri="{FF2B5EF4-FFF2-40B4-BE49-F238E27FC236}">
                  <a16:creationId xmlns:a16="http://schemas.microsoft.com/office/drawing/2014/main" id="{B5118D53-1C10-435D-B96B-3AD58117A460}"/>
                </a:ext>
              </a:extLst>
            </p:cNvPr>
            <p:cNvGrpSpPr/>
            <p:nvPr/>
          </p:nvGrpSpPr>
          <p:grpSpPr>
            <a:xfrm>
              <a:off x="6321719" y="5904922"/>
              <a:ext cx="646430" cy="436880"/>
              <a:chOff x="6609175" y="5904922"/>
              <a:chExt cx="646430" cy="436880"/>
            </a:xfrm>
          </p:grpSpPr>
          <p:pic>
            <p:nvPicPr>
              <p:cNvPr id="146" name="object 27">
                <a:extLst>
                  <a:ext uri="{FF2B5EF4-FFF2-40B4-BE49-F238E27FC236}">
                    <a16:creationId xmlns:a16="http://schemas.microsoft.com/office/drawing/2014/main" id="{57F69F85-1C35-4DCC-B3A6-B78157069A44}"/>
                  </a:ext>
                </a:extLst>
              </p:cNvPr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6972420" y="6202504"/>
                <a:ext cx="64992" cy="138739"/>
              </a:xfrm>
              <a:prstGeom prst="rect">
                <a:avLst/>
              </a:prstGeom>
            </p:spPr>
          </p:pic>
          <p:sp>
            <p:nvSpPr>
              <p:cNvPr id="147" name="object 28">
                <a:extLst>
                  <a:ext uri="{FF2B5EF4-FFF2-40B4-BE49-F238E27FC236}">
                    <a16:creationId xmlns:a16="http://schemas.microsoft.com/office/drawing/2014/main" id="{3F289807-604E-4FDB-989C-EA021F43D7E1}"/>
                  </a:ext>
                </a:extLst>
              </p:cNvPr>
              <p:cNvSpPr/>
              <p:nvPr/>
            </p:nvSpPr>
            <p:spPr>
              <a:xfrm>
                <a:off x="6827138" y="5904922"/>
                <a:ext cx="210820" cy="362585"/>
              </a:xfrm>
              <a:custGeom>
                <a:avLst/>
                <a:gdLst/>
                <a:ahLst/>
                <a:cxnLst/>
                <a:rect l="l" t="t" r="r" b="b"/>
                <a:pathLst>
                  <a:path w="210820" h="362585">
                    <a:moveTo>
                      <a:pt x="177774" y="0"/>
                    </a:moveTo>
                    <a:lnTo>
                      <a:pt x="23936" y="0"/>
                    </a:lnTo>
                    <a:lnTo>
                      <a:pt x="15570" y="3465"/>
                    </a:lnTo>
                    <a:lnTo>
                      <a:pt x="3465" y="15570"/>
                    </a:lnTo>
                    <a:lnTo>
                      <a:pt x="0" y="23946"/>
                    </a:lnTo>
                    <a:lnTo>
                      <a:pt x="0" y="338638"/>
                    </a:lnTo>
                    <a:lnTo>
                      <a:pt x="3465" y="347015"/>
                    </a:lnTo>
                    <a:lnTo>
                      <a:pt x="15570" y="359119"/>
                    </a:lnTo>
                    <a:lnTo>
                      <a:pt x="23936" y="362585"/>
                    </a:lnTo>
                    <a:lnTo>
                      <a:pt x="186329" y="362585"/>
                    </a:lnTo>
                    <a:lnTo>
                      <a:pt x="194706" y="359119"/>
                    </a:lnTo>
                    <a:lnTo>
                      <a:pt x="206810" y="347015"/>
                    </a:lnTo>
                    <a:lnTo>
                      <a:pt x="210276" y="338638"/>
                    </a:lnTo>
                    <a:lnTo>
                      <a:pt x="210276" y="297582"/>
                    </a:lnTo>
                    <a:lnTo>
                      <a:pt x="64992" y="297582"/>
                    </a:lnTo>
                    <a:lnTo>
                      <a:pt x="64992" y="65003"/>
                    </a:lnTo>
                    <a:lnTo>
                      <a:pt x="145273" y="65003"/>
                    </a:lnTo>
                    <a:lnTo>
                      <a:pt x="145273" y="32501"/>
                    </a:lnTo>
                    <a:lnTo>
                      <a:pt x="177774" y="32501"/>
                    </a:lnTo>
                    <a:lnTo>
                      <a:pt x="177774" y="0"/>
                    </a:lnTo>
                    <a:close/>
                  </a:path>
                  <a:path w="210820" h="362585">
                    <a:moveTo>
                      <a:pt x="177774" y="32501"/>
                    </a:moveTo>
                    <a:lnTo>
                      <a:pt x="145273" y="32501"/>
                    </a:lnTo>
                    <a:lnTo>
                      <a:pt x="145273" y="297582"/>
                    </a:lnTo>
                    <a:lnTo>
                      <a:pt x="210276" y="297582"/>
                    </a:lnTo>
                    <a:lnTo>
                      <a:pt x="210276" y="65003"/>
                    </a:lnTo>
                    <a:lnTo>
                      <a:pt x="177774" y="65003"/>
                    </a:lnTo>
                    <a:lnTo>
                      <a:pt x="177774" y="32501"/>
                    </a:lnTo>
                    <a:close/>
                  </a:path>
                  <a:path w="210820" h="362585">
                    <a:moveTo>
                      <a:pt x="186329" y="0"/>
                    </a:moveTo>
                    <a:lnTo>
                      <a:pt x="177774" y="0"/>
                    </a:lnTo>
                    <a:lnTo>
                      <a:pt x="177774" y="65003"/>
                    </a:lnTo>
                    <a:lnTo>
                      <a:pt x="210276" y="65003"/>
                    </a:lnTo>
                    <a:lnTo>
                      <a:pt x="210276" y="23946"/>
                    </a:lnTo>
                    <a:lnTo>
                      <a:pt x="206810" y="15570"/>
                    </a:lnTo>
                    <a:lnTo>
                      <a:pt x="194706" y="3465"/>
                    </a:lnTo>
                    <a:lnTo>
                      <a:pt x="186329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48" name="object 29">
                <a:extLst>
                  <a:ext uri="{FF2B5EF4-FFF2-40B4-BE49-F238E27FC236}">
                    <a16:creationId xmlns:a16="http://schemas.microsoft.com/office/drawing/2014/main" id="{AF795E20-850E-401D-AEC2-9D047D45ED32}"/>
                  </a:ext>
                </a:extLst>
              </p:cNvPr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6827141" y="6202504"/>
                <a:ext cx="64992" cy="138739"/>
              </a:xfrm>
              <a:prstGeom prst="rect">
                <a:avLst/>
              </a:prstGeom>
            </p:spPr>
          </p:pic>
          <p:sp>
            <p:nvSpPr>
              <p:cNvPr id="149" name="object 30">
                <a:extLst>
                  <a:ext uri="{FF2B5EF4-FFF2-40B4-BE49-F238E27FC236}">
                    <a16:creationId xmlns:a16="http://schemas.microsoft.com/office/drawing/2014/main" id="{6E077FB0-A857-42BF-8705-58445D694A92}"/>
                  </a:ext>
                </a:extLst>
              </p:cNvPr>
              <p:cNvSpPr/>
              <p:nvPr/>
            </p:nvSpPr>
            <p:spPr>
              <a:xfrm>
                <a:off x="6609169" y="6202508"/>
                <a:ext cx="646430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646429" h="139064">
                    <a:moveTo>
                      <a:pt x="646201" y="23952"/>
                    </a:moveTo>
                    <a:lnTo>
                      <a:pt x="642734" y="15570"/>
                    </a:lnTo>
                    <a:lnTo>
                      <a:pt x="630631" y="3479"/>
                    </a:lnTo>
                    <a:lnTo>
                      <a:pt x="622249" y="0"/>
                    </a:lnTo>
                    <a:lnTo>
                      <a:pt x="23939" y="0"/>
                    </a:lnTo>
                    <a:lnTo>
                      <a:pt x="15557" y="3479"/>
                    </a:lnTo>
                    <a:lnTo>
                      <a:pt x="3467" y="15570"/>
                    </a:lnTo>
                    <a:lnTo>
                      <a:pt x="0" y="23952"/>
                    </a:lnTo>
                    <a:lnTo>
                      <a:pt x="0" y="114795"/>
                    </a:lnTo>
                    <a:lnTo>
                      <a:pt x="3467" y="123177"/>
                    </a:lnTo>
                    <a:lnTo>
                      <a:pt x="15570" y="135280"/>
                    </a:lnTo>
                    <a:lnTo>
                      <a:pt x="23939" y="138747"/>
                    </a:lnTo>
                    <a:lnTo>
                      <a:pt x="622249" y="138747"/>
                    </a:lnTo>
                    <a:lnTo>
                      <a:pt x="630631" y="135280"/>
                    </a:lnTo>
                    <a:lnTo>
                      <a:pt x="642734" y="123177"/>
                    </a:lnTo>
                    <a:lnTo>
                      <a:pt x="646201" y="114795"/>
                    </a:lnTo>
                    <a:lnTo>
                      <a:pt x="646201" y="106235"/>
                    </a:lnTo>
                    <a:lnTo>
                      <a:pt x="646201" y="73736"/>
                    </a:lnTo>
                    <a:lnTo>
                      <a:pt x="646201" y="65011"/>
                    </a:lnTo>
                    <a:lnTo>
                      <a:pt x="646201" y="23952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28" name="object 31">
              <a:extLst>
                <a:ext uri="{FF2B5EF4-FFF2-40B4-BE49-F238E27FC236}">
                  <a16:creationId xmlns:a16="http://schemas.microsoft.com/office/drawing/2014/main" id="{A5B758DF-D99D-48C8-9E3C-56CB59819768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368830" y="7959766"/>
              <a:ext cx="1178801" cy="1102568"/>
            </a:xfrm>
            <a:prstGeom prst="rect">
              <a:avLst/>
            </a:prstGeom>
          </p:spPr>
        </p:pic>
        <p:sp>
          <p:nvSpPr>
            <p:cNvPr id="129" name="object 32">
              <a:extLst>
                <a:ext uri="{FF2B5EF4-FFF2-40B4-BE49-F238E27FC236}">
                  <a16:creationId xmlns:a16="http://schemas.microsoft.com/office/drawing/2014/main" id="{8B695FE4-CE97-4659-927B-AE14D94E5EC6}"/>
                </a:ext>
              </a:extLst>
            </p:cNvPr>
            <p:cNvSpPr/>
            <p:nvPr/>
          </p:nvSpPr>
          <p:spPr>
            <a:xfrm>
              <a:off x="10040470" y="8665043"/>
              <a:ext cx="2200275" cy="66675"/>
            </a:xfrm>
            <a:custGeom>
              <a:avLst/>
              <a:gdLst/>
              <a:ahLst/>
              <a:cxnLst/>
              <a:rect l="l" t="t" r="r" b="b"/>
              <a:pathLst>
                <a:path w="2200275" h="66675">
                  <a:moveTo>
                    <a:pt x="2166562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2166562" y="66238"/>
                  </a:lnTo>
                  <a:lnTo>
                    <a:pt x="2179454" y="63636"/>
                  </a:lnTo>
                  <a:lnTo>
                    <a:pt x="2189981" y="56538"/>
                  </a:lnTo>
                  <a:lnTo>
                    <a:pt x="2197079" y="46011"/>
                  </a:lnTo>
                  <a:lnTo>
                    <a:pt x="2199681" y="33119"/>
                  </a:lnTo>
                  <a:lnTo>
                    <a:pt x="2197079" y="20227"/>
                  </a:lnTo>
                  <a:lnTo>
                    <a:pt x="2189981" y="9699"/>
                  </a:lnTo>
                  <a:lnTo>
                    <a:pt x="2179454" y="2602"/>
                  </a:lnTo>
                  <a:lnTo>
                    <a:pt x="2166562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33">
              <a:extLst>
                <a:ext uri="{FF2B5EF4-FFF2-40B4-BE49-F238E27FC236}">
                  <a16:creationId xmlns:a16="http://schemas.microsoft.com/office/drawing/2014/main" id="{9158E9B4-778D-4DAA-836F-FA71D8EF7924}"/>
                </a:ext>
              </a:extLst>
            </p:cNvPr>
            <p:cNvSpPr/>
            <p:nvPr/>
          </p:nvSpPr>
          <p:spPr>
            <a:xfrm>
              <a:off x="5878293" y="8665043"/>
              <a:ext cx="363220" cy="66675"/>
            </a:xfrm>
            <a:custGeom>
              <a:avLst/>
              <a:gdLst/>
              <a:ahLst/>
              <a:cxnLst/>
              <a:rect l="l" t="t" r="r" b="b"/>
              <a:pathLst>
                <a:path w="363220" h="66675">
                  <a:moveTo>
                    <a:pt x="329550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329550" y="66238"/>
                  </a:lnTo>
                  <a:lnTo>
                    <a:pt x="342442" y="63636"/>
                  </a:lnTo>
                  <a:lnTo>
                    <a:pt x="352969" y="56538"/>
                  </a:lnTo>
                  <a:lnTo>
                    <a:pt x="360067" y="46011"/>
                  </a:lnTo>
                  <a:lnTo>
                    <a:pt x="362669" y="33119"/>
                  </a:lnTo>
                  <a:lnTo>
                    <a:pt x="360067" y="20227"/>
                  </a:lnTo>
                  <a:lnTo>
                    <a:pt x="352969" y="9699"/>
                  </a:lnTo>
                  <a:lnTo>
                    <a:pt x="342442" y="2602"/>
                  </a:lnTo>
                  <a:lnTo>
                    <a:pt x="329550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34">
              <a:extLst>
                <a:ext uri="{FF2B5EF4-FFF2-40B4-BE49-F238E27FC236}">
                  <a16:creationId xmlns:a16="http://schemas.microsoft.com/office/drawing/2014/main" id="{53714AEA-773A-4360-A44C-B8B0FB5E39CE}"/>
                </a:ext>
              </a:extLst>
            </p:cNvPr>
            <p:cNvSpPr/>
            <p:nvPr/>
          </p:nvSpPr>
          <p:spPr>
            <a:xfrm>
              <a:off x="7454371" y="8665043"/>
              <a:ext cx="414020" cy="66675"/>
            </a:xfrm>
            <a:custGeom>
              <a:avLst/>
              <a:gdLst/>
              <a:ahLst/>
              <a:cxnLst/>
              <a:rect l="l" t="t" r="r" b="b"/>
              <a:pathLst>
                <a:path w="414020" h="66675">
                  <a:moveTo>
                    <a:pt x="380648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380648" y="66238"/>
                  </a:lnTo>
                  <a:lnTo>
                    <a:pt x="393540" y="63636"/>
                  </a:lnTo>
                  <a:lnTo>
                    <a:pt x="404067" y="56538"/>
                  </a:lnTo>
                  <a:lnTo>
                    <a:pt x="411165" y="46011"/>
                  </a:lnTo>
                  <a:lnTo>
                    <a:pt x="413767" y="33119"/>
                  </a:lnTo>
                  <a:lnTo>
                    <a:pt x="411165" y="20227"/>
                  </a:lnTo>
                  <a:lnTo>
                    <a:pt x="404067" y="9699"/>
                  </a:lnTo>
                  <a:lnTo>
                    <a:pt x="393540" y="2602"/>
                  </a:lnTo>
                  <a:lnTo>
                    <a:pt x="380648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35">
              <a:extLst>
                <a:ext uri="{FF2B5EF4-FFF2-40B4-BE49-F238E27FC236}">
                  <a16:creationId xmlns:a16="http://schemas.microsoft.com/office/drawing/2014/main" id="{9505C604-711A-4C13-89E5-518E4D6F97BF}"/>
                </a:ext>
              </a:extLst>
            </p:cNvPr>
            <p:cNvSpPr/>
            <p:nvPr/>
          </p:nvSpPr>
          <p:spPr>
            <a:xfrm>
              <a:off x="10283760" y="8996095"/>
              <a:ext cx="1600835" cy="66675"/>
            </a:xfrm>
            <a:custGeom>
              <a:avLst/>
              <a:gdLst/>
              <a:ahLst/>
              <a:cxnLst/>
              <a:rect l="l" t="t" r="r" b="b"/>
              <a:pathLst>
                <a:path w="1600834" h="66675">
                  <a:moveTo>
                    <a:pt x="1567659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1567659" y="66238"/>
                  </a:lnTo>
                  <a:lnTo>
                    <a:pt x="1580551" y="63636"/>
                  </a:lnTo>
                  <a:lnTo>
                    <a:pt x="1591078" y="56538"/>
                  </a:lnTo>
                  <a:lnTo>
                    <a:pt x="1598175" y="46011"/>
                  </a:lnTo>
                  <a:lnTo>
                    <a:pt x="1600778" y="33119"/>
                  </a:lnTo>
                  <a:lnTo>
                    <a:pt x="1598175" y="20227"/>
                  </a:lnTo>
                  <a:lnTo>
                    <a:pt x="1591078" y="9699"/>
                  </a:lnTo>
                  <a:lnTo>
                    <a:pt x="1580551" y="2602"/>
                  </a:lnTo>
                  <a:lnTo>
                    <a:pt x="1567659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36">
              <a:extLst>
                <a:ext uri="{FF2B5EF4-FFF2-40B4-BE49-F238E27FC236}">
                  <a16:creationId xmlns:a16="http://schemas.microsoft.com/office/drawing/2014/main" id="{BA7B7CD9-20D5-4F0F-ABCC-D5A117C238A5}"/>
                </a:ext>
              </a:extLst>
            </p:cNvPr>
            <p:cNvSpPr/>
            <p:nvPr/>
          </p:nvSpPr>
          <p:spPr>
            <a:xfrm>
              <a:off x="6129268" y="8996095"/>
              <a:ext cx="3745229" cy="66675"/>
            </a:xfrm>
            <a:custGeom>
              <a:avLst/>
              <a:gdLst/>
              <a:ahLst/>
              <a:cxnLst/>
              <a:rect l="l" t="t" r="r" b="b"/>
              <a:pathLst>
                <a:path w="3745229" h="66675">
                  <a:moveTo>
                    <a:pt x="3711740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3711740" y="66238"/>
                  </a:lnTo>
                  <a:lnTo>
                    <a:pt x="3724632" y="63636"/>
                  </a:lnTo>
                  <a:lnTo>
                    <a:pt x="3735159" y="56538"/>
                  </a:lnTo>
                  <a:lnTo>
                    <a:pt x="3742257" y="46011"/>
                  </a:lnTo>
                  <a:lnTo>
                    <a:pt x="3744859" y="33119"/>
                  </a:lnTo>
                  <a:lnTo>
                    <a:pt x="3742257" y="20227"/>
                  </a:lnTo>
                  <a:lnTo>
                    <a:pt x="3735159" y="9699"/>
                  </a:lnTo>
                  <a:lnTo>
                    <a:pt x="3724632" y="2602"/>
                  </a:lnTo>
                  <a:lnTo>
                    <a:pt x="3711740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34" name="object 37">
              <a:extLst>
                <a:ext uri="{FF2B5EF4-FFF2-40B4-BE49-F238E27FC236}">
                  <a16:creationId xmlns:a16="http://schemas.microsoft.com/office/drawing/2014/main" id="{1CC2DF6D-1786-4FD8-AB3C-8766835E280A}"/>
                </a:ext>
              </a:extLst>
            </p:cNvPr>
            <p:cNvGrpSpPr/>
            <p:nvPr/>
          </p:nvGrpSpPr>
          <p:grpSpPr>
            <a:xfrm>
              <a:off x="6174722" y="7119856"/>
              <a:ext cx="1313180" cy="1611630"/>
              <a:chOff x="6462178" y="7119856"/>
              <a:chExt cx="1313180" cy="1611630"/>
            </a:xfrm>
          </p:grpSpPr>
          <p:sp>
            <p:nvSpPr>
              <p:cNvPr id="143" name="object 38">
                <a:extLst>
                  <a:ext uri="{FF2B5EF4-FFF2-40B4-BE49-F238E27FC236}">
                    <a16:creationId xmlns:a16="http://schemas.microsoft.com/office/drawing/2014/main" id="{A6620E00-C7B2-4DEA-8166-BD9276355E2E}"/>
                  </a:ext>
                </a:extLst>
              </p:cNvPr>
              <p:cNvSpPr/>
              <p:nvPr/>
            </p:nvSpPr>
            <p:spPr>
              <a:xfrm>
                <a:off x="6495299" y="7152976"/>
                <a:ext cx="887730" cy="1545590"/>
              </a:xfrm>
              <a:custGeom>
                <a:avLst/>
                <a:gdLst/>
                <a:ahLst/>
                <a:cxnLst/>
                <a:rect l="l" t="t" r="r" b="b"/>
                <a:pathLst>
                  <a:path w="887729" h="1545590">
                    <a:moveTo>
                      <a:pt x="887616" y="0"/>
                    </a:moveTo>
                    <a:lnTo>
                      <a:pt x="0" y="0"/>
                    </a:lnTo>
                    <a:lnTo>
                      <a:pt x="0" y="1545188"/>
                    </a:lnTo>
                    <a:lnTo>
                      <a:pt x="887616" y="1545188"/>
                    </a:lnTo>
                    <a:lnTo>
                      <a:pt x="887616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4" name="object 39">
                <a:extLst>
                  <a:ext uri="{FF2B5EF4-FFF2-40B4-BE49-F238E27FC236}">
                    <a16:creationId xmlns:a16="http://schemas.microsoft.com/office/drawing/2014/main" id="{696BD5B5-BA0D-4AB1-948A-124E387A0183}"/>
                  </a:ext>
                </a:extLst>
              </p:cNvPr>
              <p:cNvSpPr/>
              <p:nvPr/>
            </p:nvSpPr>
            <p:spPr>
              <a:xfrm>
                <a:off x="6462178" y="7119856"/>
                <a:ext cx="954405" cy="1611630"/>
              </a:xfrm>
              <a:custGeom>
                <a:avLst/>
                <a:gdLst/>
                <a:ahLst/>
                <a:cxnLst/>
                <a:rect l="l" t="t" r="r" b="b"/>
                <a:pathLst>
                  <a:path w="954404" h="1611629">
                    <a:moveTo>
                      <a:pt x="920736" y="0"/>
                    </a:moveTo>
                    <a:lnTo>
                      <a:pt x="24397" y="0"/>
                    </a:lnTo>
                    <a:lnTo>
                      <a:pt x="15863" y="3528"/>
                    </a:lnTo>
                    <a:lnTo>
                      <a:pt x="3528" y="15863"/>
                    </a:lnTo>
                    <a:lnTo>
                      <a:pt x="0" y="24397"/>
                    </a:lnTo>
                    <a:lnTo>
                      <a:pt x="0" y="1587030"/>
                    </a:lnTo>
                    <a:lnTo>
                      <a:pt x="3528" y="1595563"/>
                    </a:lnTo>
                    <a:lnTo>
                      <a:pt x="15863" y="1607898"/>
                    </a:lnTo>
                    <a:lnTo>
                      <a:pt x="24397" y="1611427"/>
                    </a:lnTo>
                    <a:lnTo>
                      <a:pt x="929458" y="1611427"/>
                    </a:lnTo>
                    <a:lnTo>
                      <a:pt x="937992" y="1607898"/>
                    </a:lnTo>
                    <a:lnTo>
                      <a:pt x="950327" y="1595563"/>
                    </a:lnTo>
                    <a:lnTo>
                      <a:pt x="953855" y="1587030"/>
                    </a:lnTo>
                    <a:lnTo>
                      <a:pt x="953855" y="1545188"/>
                    </a:lnTo>
                    <a:lnTo>
                      <a:pt x="66238" y="1545188"/>
                    </a:lnTo>
                    <a:lnTo>
                      <a:pt x="66238" y="66238"/>
                    </a:lnTo>
                    <a:lnTo>
                      <a:pt x="887616" y="66238"/>
                    </a:lnTo>
                    <a:lnTo>
                      <a:pt x="887616" y="33119"/>
                    </a:lnTo>
                    <a:lnTo>
                      <a:pt x="920736" y="33119"/>
                    </a:lnTo>
                    <a:lnTo>
                      <a:pt x="920736" y="0"/>
                    </a:lnTo>
                    <a:close/>
                  </a:path>
                  <a:path w="954404" h="1611629">
                    <a:moveTo>
                      <a:pt x="920736" y="33119"/>
                    </a:moveTo>
                    <a:lnTo>
                      <a:pt x="887616" y="33119"/>
                    </a:lnTo>
                    <a:lnTo>
                      <a:pt x="887616" y="1545188"/>
                    </a:lnTo>
                    <a:lnTo>
                      <a:pt x="953855" y="1545188"/>
                    </a:lnTo>
                    <a:lnTo>
                      <a:pt x="953855" y="66238"/>
                    </a:lnTo>
                    <a:lnTo>
                      <a:pt x="920736" y="66238"/>
                    </a:lnTo>
                    <a:lnTo>
                      <a:pt x="920736" y="33119"/>
                    </a:lnTo>
                    <a:close/>
                  </a:path>
                  <a:path w="954404" h="1611629">
                    <a:moveTo>
                      <a:pt x="929458" y="0"/>
                    </a:moveTo>
                    <a:lnTo>
                      <a:pt x="920736" y="0"/>
                    </a:lnTo>
                    <a:lnTo>
                      <a:pt x="920736" y="66238"/>
                    </a:lnTo>
                    <a:lnTo>
                      <a:pt x="953855" y="66238"/>
                    </a:lnTo>
                    <a:lnTo>
                      <a:pt x="953855" y="24397"/>
                    </a:lnTo>
                    <a:lnTo>
                      <a:pt x="950327" y="15863"/>
                    </a:lnTo>
                    <a:lnTo>
                      <a:pt x="937992" y="3528"/>
                    </a:lnTo>
                    <a:lnTo>
                      <a:pt x="929458" y="0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5" name="object 40">
                <a:extLst>
                  <a:ext uri="{FF2B5EF4-FFF2-40B4-BE49-F238E27FC236}">
                    <a16:creationId xmlns:a16="http://schemas.microsoft.com/office/drawing/2014/main" id="{186A016C-F638-462B-83F4-855B603903A3}"/>
                  </a:ext>
                </a:extLst>
              </p:cNvPr>
              <p:cNvSpPr/>
              <p:nvPr/>
            </p:nvSpPr>
            <p:spPr>
              <a:xfrm>
                <a:off x="7382914" y="8249137"/>
                <a:ext cx="392430" cy="449580"/>
              </a:xfrm>
              <a:custGeom>
                <a:avLst/>
                <a:gdLst/>
                <a:ahLst/>
                <a:cxnLst/>
                <a:rect l="l" t="t" r="r" b="b"/>
                <a:pathLst>
                  <a:path w="392429" h="449579">
                    <a:moveTo>
                      <a:pt x="0" y="449580"/>
                    </a:moveTo>
                    <a:lnTo>
                      <a:pt x="392029" y="449580"/>
                    </a:lnTo>
                    <a:lnTo>
                      <a:pt x="392029" y="0"/>
                    </a:lnTo>
                    <a:lnTo>
                      <a:pt x="0" y="0"/>
                    </a:lnTo>
                    <a:lnTo>
                      <a:pt x="0" y="44958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35" name="object 41">
              <a:extLst>
                <a:ext uri="{FF2B5EF4-FFF2-40B4-BE49-F238E27FC236}">
                  <a16:creationId xmlns:a16="http://schemas.microsoft.com/office/drawing/2014/main" id="{E728524C-A5A8-4340-8739-3E2B6A14AA68}"/>
                </a:ext>
              </a:extLst>
            </p:cNvPr>
            <p:cNvGrpSpPr/>
            <p:nvPr/>
          </p:nvGrpSpPr>
          <p:grpSpPr>
            <a:xfrm>
              <a:off x="7062338" y="5406613"/>
              <a:ext cx="5055235" cy="3324860"/>
              <a:chOff x="7349794" y="5406613"/>
              <a:chExt cx="5055235" cy="3324860"/>
            </a:xfrm>
          </p:grpSpPr>
          <p:sp>
            <p:nvSpPr>
              <p:cNvPr id="139" name="object 42">
                <a:extLst>
                  <a:ext uri="{FF2B5EF4-FFF2-40B4-BE49-F238E27FC236}">
                    <a16:creationId xmlns:a16="http://schemas.microsoft.com/office/drawing/2014/main" id="{86605EE0-4F39-4072-8338-68614CB30BBB}"/>
                  </a:ext>
                </a:extLst>
              </p:cNvPr>
              <p:cNvSpPr/>
              <p:nvPr/>
            </p:nvSpPr>
            <p:spPr>
              <a:xfrm>
                <a:off x="7382903" y="6596868"/>
                <a:ext cx="1112520" cy="2101850"/>
              </a:xfrm>
              <a:custGeom>
                <a:avLst/>
                <a:gdLst/>
                <a:ahLst/>
                <a:cxnLst/>
                <a:rect l="l" t="t" r="r" b="b"/>
                <a:pathLst>
                  <a:path w="1112520" h="2101850">
                    <a:moveTo>
                      <a:pt x="1112113" y="0"/>
                    </a:moveTo>
                    <a:lnTo>
                      <a:pt x="0" y="0"/>
                    </a:lnTo>
                    <a:lnTo>
                      <a:pt x="0" y="1652270"/>
                    </a:lnTo>
                    <a:lnTo>
                      <a:pt x="739559" y="1652270"/>
                    </a:lnTo>
                    <a:lnTo>
                      <a:pt x="739559" y="2101850"/>
                    </a:lnTo>
                    <a:lnTo>
                      <a:pt x="1112113" y="2101850"/>
                    </a:lnTo>
                    <a:lnTo>
                      <a:pt x="1112113" y="1652270"/>
                    </a:lnTo>
                    <a:lnTo>
                      <a:pt x="1112113" y="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0" name="object 43">
                <a:extLst>
                  <a:ext uri="{FF2B5EF4-FFF2-40B4-BE49-F238E27FC236}">
                    <a16:creationId xmlns:a16="http://schemas.microsoft.com/office/drawing/2014/main" id="{4239C956-AF60-4C3F-92C1-68DBDEB83F32}"/>
                  </a:ext>
                </a:extLst>
              </p:cNvPr>
              <p:cNvSpPr/>
              <p:nvPr/>
            </p:nvSpPr>
            <p:spPr>
              <a:xfrm>
                <a:off x="7349794" y="6563759"/>
                <a:ext cx="1178560" cy="2167890"/>
              </a:xfrm>
              <a:custGeom>
                <a:avLst/>
                <a:gdLst/>
                <a:ahLst/>
                <a:cxnLst/>
                <a:rect l="l" t="t" r="r" b="b"/>
                <a:pathLst>
                  <a:path w="1178559" h="2167890">
                    <a:moveTo>
                      <a:pt x="1178344" y="24396"/>
                    </a:moveTo>
                    <a:lnTo>
                      <a:pt x="1174813" y="15862"/>
                    </a:lnTo>
                    <a:lnTo>
                      <a:pt x="1162481" y="3517"/>
                    </a:lnTo>
                    <a:lnTo>
                      <a:pt x="1153947" y="0"/>
                    </a:lnTo>
                    <a:lnTo>
                      <a:pt x="1145222" y="0"/>
                    </a:lnTo>
                    <a:lnTo>
                      <a:pt x="1112100" y="0"/>
                    </a:lnTo>
                    <a:lnTo>
                      <a:pt x="1112100" y="66230"/>
                    </a:lnTo>
                    <a:lnTo>
                      <a:pt x="1112100" y="2101291"/>
                    </a:lnTo>
                    <a:lnTo>
                      <a:pt x="805789" y="2101291"/>
                    </a:lnTo>
                    <a:lnTo>
                      <a:pt x="805789" y="1718856"/>
                    </a:lnTo>
                    <a:lnTo>
                      <a:pt x="805789" y="1677009"/>
                    </a:lnTo>
                    <a:lnTo>
                      <a:pt x="802259" y="1668475"/>
                    </a:lnTo>
                    <a:lnTo>
                      <a:pt x="789927" y="1656143"/>
                    </a:lnTo>
                    <a:lnTo>
                      <a:pt x="781392" y="1652612"/>
                    </a:lnTo>
                    <a:lnTo>
                      <a:pt x="772668" y="1652612"/>
                    </a:lnTo>
                    <a:lnTo>
                      <a:pt x="739546" y="1652612"/>
                    </a:lnTo>
                    <a:lnTo>
                      <a:pt x="739546" y="1718856"/>
                    </a:lnTo>
                    <a:lnTo>
                      <a:pt x="739546" y="2101291"/>
                    </a:lnTo>
                    <a:lnTo>
                      <a:pt x="458266" y="2101291"/>
                    </a:lnTo>
                    <a:lnTo>
                      <a:pt x="458266" y="1718856"/>
                    </a:lnTo>
                    <a:lnTo>
                      <a:pt x="739546" y="1718856"/>
                    </a:lnTo>
                    <a:lnTo>
                      <a:pt x="739546" y="1652612"/>
                    </a:lnTo>
                    <a:lnTo>
                      <a:pt x="416433" y="1652612"/>
                    </a:lnTo>
                    <a:lnTo>
                      <a:pt x="407898" y="1656143"/>
                    </a:lnTo>
                    <a:lnTo>
                      <a:pt x="395566" y="1668475"/>
                    </a:lnTo>
                    <a:lnTo>
                      <a:pt x="392023" y="1677009"/>
                    </a:lnTo>
                    <a:lnTo>
                      <a:pt x="392023" y="2101291"/>
                    </a:lnTo>
                    <a:lnTo>
                      <a:pt x="66230" y="2101291"/>
                    </a:lnTo>
                    <a:lnTo>
                      <a:pt x="66230" y="66230"/>
                    </a:lnTo>
                    <a:lnTo>
                      <a:pt x="1112100" y="66230"/>
                    </a:lnTo>
                    <a:lnTo>
                      <a:pt x="1112100" y="0"/>
                    </a:lnTo>
                    <a:lnTo>
                      <a:pt x="24396" y="0"/>
                    </a:lnTo>
                    <a:lnTo>
                      <a:pt x="15862" y="3517"/>
                    </a:lnTo>
                    <a:lnTo>
                      <a:pt x="3517" y="15862"/>
                    </a:lnTo>
                    <a:lnTo>
                      <a:pt x="0" y="24396"/>
                    </a:lnTo>
                    <a:lnTo>
                      <a:pt x="0" y="2143137"/>
                    </a:lnTo>
                    <a:lnTo>
                      <a:pt x="3517" y="2151672"/>
                    </a:lnTo>
                    <a:lnTo>
                      <a:pt x="15862" y="2164003"/>
                    </a:lnTo>
                    <a:lnTo>
                      <a:pt x="24396" y="2167534"/>
                    </a:lnTo>
                    <a:lnTo>
                      <a:pt x="416433" y="2167534"/>
                    </a:lnTo>
                    <a:lnTo>
                      <a:pt x="433870" y="2167534"/>
                    </a:lnTo>
                    <a:lnTo>
                      <a:pt x="763955" y="2167534"/>
                    </a:lnTo>
                    <a:lnTo>
                      <a:pt x="781392" y="2167534"/>
                    </a:lnTo>
                    <a:lnTo>
                      <a:pt x="1153947" y="2167534"/>
                    </a:lnTo>
                    <a:lnTo>
                      <a:pt x="1162481" y="2164003"/>
                    </a:lnTo>
                    <a:lnTo>
                      <a:pt x="1174813" y="2151672"/>
                    </a:lnTo>
                    <a:lnTo>
                      <a:pt x="1178344" y="2143137"/>
                    </a:lnTo>
                    <a:lnTo>
                      <a:pt x="1178344" y="2101291"/>
                    </a:lnTo>
                    <a:lnTo>
                      <a:pt x="1178344" y="66230"/>
                    </a:lnTo>
                    <a:lnTo>
                      <a:pt x="1178344" y="24396"/>
                    </a:lnTo>
                    <a:close/>
                  </a:path>
                </a:pathLst>
              </a:custGeom>
              <a:solidFill>
                <a:srgbClr val="032D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1" name="object 44">
                <a:extLst>
                  <a:ext uri="{FF2B5EF4-FFF2-40B4-BE49-F238E27FC236}">
                    <a16:creationId xmlns:a16="http://schemas.microsoft.com/office/drawing/2014/main" id="{17974A91-3A39-4A56-B08C-555CD0F03839}"/>
                  </a:ext>
                </a:extLst>
              </p:cNvPr>
              <p:cNvSpPr/>
              <p:nvPr/>
            </p:nvSpPr>
            <p:spPr>
              <a:xfrm>
                <a:off x="8495026" y="6596866"/>
                <a:ext cx="1866264" cy="2101850"/>
              </a:xfrm>
              <a:custGeom>
                <a:avLst/>
                <a:gdLst/>
                <a:ahLst/>
                <a:cxnLst/>
                <a:rect l="l" t="t" r="r" b="b"/>
                <a:pathLst>
                  <a:path w="1866265" h="2101850">
                    <a:moveTo>
                      <a:pt x="1866016" y="0"/>
                    </a:moveTo>
                    <a:lnTo>
                      <a:pt x="0" y="0"/>
                    </a:lnTo>
                    <a:lnTo>
                      <a:pt x="0" y="2101297"/>
                    </a:lnTo>
                    <a:lnTo>
                      <a:pt x="1866016" y="2101297"/>
                    </a:lnTo>
                    <a:lnTo>
                      <a:pt x="1866016" y="1681938"/>
                    </a:lnTo>
                    <a:lnTo>
                      <a:pt x="753484" y="1681938"/>
                    </a:lnTo>
                    <a:lnTo>
                      <a:pt x="819242" y="1032115"/>
                    </a:lnTo>
                    <a:lnTo>
                      <a:pt x="515795" y="1032115"/>
                    </a:lnTo>
                    <a:lnTo>
                      <a:pt x="1065936" y="210360"/>
                    </a:lnTo>
                    <a:lnTo>
                      <a:pt x="1866016" y="210360"/>
                    </a:lnTo>
                    <a:lnTo>
                      <a:pt x="1866016" y="0"/>
                    </a:lnTo>
                    <a:close/>
                  </a:path>
                  <a:path w="1866265" h="2101850">
                    <a:moveTo>
                      <a:pt x="1866016" y="210360"/>
                    </a:moveTo>
                    <a:lnTo>
                      <a:pt x="1065936" y="210360"/>
                    </a:lnTo>
                    <a:lnTo>
                      <a:pt x="1000283" y="860183"/>
                    </a:lnTo>
                    <a:lnTo>
                      <a:pt x="1303625" y="860183"/>
                    </a:lnTo>
                    <a:lnTo>
                      <a:pt x="753484" y="1681938"/>
                    </a:lnTo>
                    <a:lnTo>
                      <a:pt x="1866016" y="1681938"/>
                    </a:lnTo>
                    <a:lnTo>
                      <a:pt x="1866016" y="210360"/>
                    </a:lnTo>
                    <a:close/>
                  </a:path>
                </a:pathLst>
              </a:custGeom>
              <a:solidFill>
                <a:srgbClr val="F7F8F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42" name="object 45">
                <a:extLst>
                  <a:ext uri="{FF2B5EF4-FFF2-40B4-BE49-F238E27FC236}">
                    <a16:creationId xmlns:a16="http://schemas.microsoft.com/office/drawing/2014/main" id="{64C38B07-EF71-4806-ABA4-5FFC30D3321A}"/>
                  </a:ext>
                </a:extLst>
              </p:cNvPr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7618869" y="5406613"/>
                <a:ext cx="4786156" cy="3324691"/>
              </a:xfrm>
              <a:prstGeom prst="rect">
                <a:avLst/>
              </a:prstGeom>
            </p:spPr>
          </p:pic>
        </p:grpSp>
        <p:sp>
          <p:nvSpPr>
            <p:cNvPr id="136" name="object 46">
              <a:extLst>
                <a:ext uri="{FF2B5EF4-FFF2-40B4-BE49-F238E27FC236}">
                  <a16:creationId xmlns:a16="http://schemas.microsoft.com/office/drawing/2014/main" id="{BD6AC4AC-8E3A-4538-BA9A-24EB24ED750D}"/>
                </a:ext>
              </a:extLst>
            </p:cNvPr>
            <p:cNvSpPr/>
            <p:nvPr/>
          </p:nvSpPr>
          <p:spPr>
            <a:xfrm>
              <a:off x="6394381" y="7409006"/>
              <a:ext cx="514984" cy="66675"/>
            </a:xfrm>
            <a:custGeom>
              <a:avLst/>
              <a:gdLst/>
              <a:ahLst/>
              <a:cxnLst/>
              <a:rect l="l" t="t" r="r" b="b"/>
              <a:pathLst>
                <a:path w="514984" h="66675">
                  <a:moveTo>
                    <a:pt x="481367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481367" y="66238"/>
                  </a:lnTo>
                  <a:lnTo>
                    <a:pt x="494255" y="63636"/>
                  </a:lnTo>
                  <a:lnTo>
                    <a:pt x="504783" y="56538"/>
                  </a:lnTo>
                  <a:lnTo>
                    <a:pt x="511882" y="46011"/>
                  </a:lnTo>
                  <a:lnTo>
                    <a:pt x="514486" y="33119"/>
                  </a:lnTo>
                  <a:lnTo>
                    <a:pt x="511882" y="20227"/>
                  </a:lnTo>
                  <a:lnTo>
                    <a:pt x="504783" y="9699"/>
                  </a:lnTo>
                  <a:lnTo>
                    <a:pt x="494255" y="2602"/>
                  </a:lnTo>
                  <a:lnTo>
                    <a:pt x="481367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47">
              <a:extLst>
                <a:ext uri="{FF2B5EF4-FFF2-40B4-BE49-F238E27FC236}">
                  <a16:creationId xmlns:a16="http://schemas.microsoft.com/office/drawing/2014/main" id="{3034F1AC-1880-46C8-9D59-4BB9F2F8D286}"/>
                </a:ext>
              </a:extLst>
            </p:cNvPr>
            <p:cNvSpPr/>
            <p:nvPr/>
          </p:nvSpPr>
          <p:spPr>
            <a:xfrm>
              <a:off x="6394381" y="7713776"/>
              <a:ext cx="514984" cy="66675"/>
            </a:xfrm>
            <a:custGeom>
              <a:avLst/>
              <a:gdLst/>
              <a:ahLst/>
              <a:cxnLst/>
              <a:rect l="l" t="t" r="r" b="b"/>
              <a:pathLst>
                <a:path w="514984" h="66675">
                  <a:moveTo>
                    <a:pt x="481367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481367" y="66238"/>
                  </a:lnTo>
                  <a:lnTo>
                    <a:pt x="494255" y="63636"/>
                  </a:lnTo>
                  <a:lnTo>
                    <a:pt x="504783" y="56538"/>
                  </a:lnTo>
                  <a:lnTo>
                    <a:pt x="511882" y="46011"/>
                  </a:lnTo>
                  <a:lnTo>
                    <a:pt x="514486" y="33119"/>
                  </a:lnTo>
                  <a:lnTo>
                    <a:pt x="511882" y="20227"/>
                  </a:lnTo>
                  <a:lnTo>
                    <a:pt x="504783" y="9699"/>
                  </a:lnTo>
                  <a:lnTo>
                    <a:pt x="494255" y="2602"/>
                  </a:lnTo>
                  <a:lnTo>
                    <a:pt x="481367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48">
              <a:extLst>
                <a:ext uri="{FF2B5EF4-FFF2-40B4-BE49-F238E27FC236}">
                  <a16:creationId xmlns:a16="http://schemas.microsoft.com/office/drawing/2014/main" id="{B95C6900-72B8-4CDD-AD09-24E1E8B7D967}"/>
                </a:ext>
              </a:extLst>
            </p:cNvPr>
            <p:cNvSpPr/>
            <p:nvPr/>
          </p:nvSpPr>
          <p:spPr>
            <a:xfrm>
              <a:off x="6394381" y="7998495"/>
              <a:ext cx="514984" cy="66675"/>
            </a:xfrm>
            <a:custGeom>
              <a:avLst/>
              <a:gdLst/>
              <a:ahLst/>
              <a:cxnLst/>
              <a:rect l="l" t="t" r="r" b="b"/>
              <a:pathLst>
                <a:path w="514984" h="66675">
                  <a:moveTo>
                    <a:pt x="481367" y="0"/>
                  </a:moveTo>
                  <a:lnTo>
                    <a:pt x="33119" y="0"/>
                  </a:lnTo>
                  <a:lnTo>
                    <a:pt x="20227" y="2602"/>
                  </a:lnTo>
                  <a:lnTo>
                    <a:pt x="9699" y="9699"/>
                  </a:lnTo>
                  <a:lnTo>
                    <a:pt x="2602" y="20227"/>
                  </a:lnTo>
                  <a:lnTo>
                    <a:pt x="0" y="33119"/>
                  </a:lnTo>
                  <a:lnTo>
                    <a:pt x="2602" y="46011"/>
                  </a:lnTo>
                  <a:lnTo>
                    <a:pt x="9699" y="56538"/>
                  </a:lnTo>
                  <a:lnTo>
                    <a:pt x="20227" y="63636"/>
                  </a:lnTo>
                  <a:lnTo>
                    <a:pt x="33119" y="66238"/>
                  </a:lnTo>
                  <a:lnTo>
                    <a:pt x="481367" y="66238"/>
                  </a:lnTo>
                  <a:lnTo>
                    <a:pt x="494255" y="63636"/>
                  </a:lnTo>
                  <a:lnTo>
                    <a:pt x="504783" y="56538"/>
                  </a:lnTo>
                  <a:lnTo>
                    <a:pt x="511882" y="46011"/>
                  </a:lnTo>
                  <a:lnTo>
                    <a:pt x="514486" y="33119"/>
                  </a:lnTo>
                  <a:lnTo>
                    <a:pt x="511882" y="20227"/>
                  </a:lnTo>
                  <a:lnTo>
                    <a:pt x="504783" y="9699"/>
                  </a:lnTo>
                  <a:lnTo>
                    <a:pt x="494255" y="2602"/>
                  </a:lnTo>
                  <a:lnTo>
                    <a:pt x="481367" y="0"/>
                  </a:lnTo>
                  <a:close/>
                </a:path>
              </a:pathLst>
            </a:custGeom>
            <a:solidFill>
              <a:srgbClr val="032D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0" name="object 12">
            <a:extLst>
              <a:ext uri="{FF2B5EF4-FFF2-40B4-BE49-F238E27FC236}">
                <a16:creationId xmlns:a16="http://schemas.microsoft.com/office/drawing/2014/main" id="{3E60B95D-9A7C-4017-8F6A-FACC79D07190}"/>
              </a:ext>
            </a:extLst>
          </p:cNvPr>
          <p:cNvSpPr txBox="1">
            <a:spLocks/>
          </p:cNvSpPr>
          <p:nvPr/>
        </p:nvSpPr>
        <p:spPr>
          <a:xfrm>
            <a:off x="254422" y="6172381"/>
            <a:ext cx="795351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ea typeface="+mj-ea"/>
                <a:cs typeface="Apto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hu-HU" sz="3000" spc="-10" dirty="0">
                <a:solidFill>
                  <a:schemeClr val="bg1"/>
                </a:solidFill>
              </a:rPr>
              <a:t>VIELEN DANK FÜR DIE AUFMERKSAMKEIT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B43C3922-54DE-84E2-3F96-D8064ACA351A}"/>
              </a:ext>
            </a:extLst>
          </p:cNvPr>
          <p:cNvSpPr/>
          <p:nvPr/>
        </p:nvSpPr>
        <p:spPr>
          <a:xfrm>
            <a:off x="8522599" y="6161293"/>
            <a:ext cx="848118" cy="696706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0D131F86-38B3-81FB-5397-B3B8669A4DC4}"/>
              </a:ext>
            </a:extLst>
          </p:cNvPr>
          <p:cNvSpPr/>
          <p:nvPr/>
        </p:nvSpPr>
        <p:spPr>
          <a:xfrm>
            <a:off x="11343881" y="5679849"/>
            <a:ext cx="848118" cy="117815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93528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7DD4F22C38E1F43A7FD973CEF5EE48D" ma:contentTypeVersion="13" ma:contentTypeDescription="Ein neues Dokument erstellen." ma:contentTypeScope="" ma:versionID="b8444cf68380e5b01c10a5892daabd1f">
  <xsd:schema xmlns:xsd="http://www.w3.org/2001/XMLSchema" xmlns:xs="http://www.w3.org/2001/XMLSchema" xmlns:p="http://schemas.microsoft.com/office/2006/metadata/properties" xmlns:ns2="62d96382-d796-4258-9c65-ab182c26ec0d" xmlns:ns3="54fff68a-a987-4a3e-a4ad-a010dfde1182" targetNamespace="http://schemas.microsoft.com/office/2006/metadata/properties" ma:root="true" ma:fieldsID="a0bee188af744eaffcf71e01ebf80fb0" ns2:_="" ns3:_="">
    <xsd:import namespace="62d96382-d796-4258-9c65-ab182c26ec0d"/>
    <xsd:import namespace="54fff68a-a987-4a3e-a4ad-a010dfde1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96382-d796-4258-9c65-ab182c26e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a432b66f-e972-45e8-bd4c-b94027255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ff68a-a987-4a3e-a4ad-a010dfde118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b901822-6ce4-462a-bbc2-741ff331631b}" ma:internalName="TaxCatchAll" ma:showField="CatchAllData" ma:web="54fff68a-a987-4a3e-a4ad-a010dfde1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d96382-d796-4258-9c65-ab182c26ec0d">
      <Terms xmlns="http://schemas.microsoft.com/office/infopath/2007/PartnerControls"/>
    </lcf76f155ced4ddcb4097134ff3c332f>
    <TaxCatchAll xmlns="54fff68a-a987-4a3e-a4ad-a010dfde1182" xsi:nil="true"/>
  </documentManagement>
</p:properties>
</file>

<file path=customXml/itemProps1.xml><?xml version="1.0" encoding="utf-8"?>
<ds:datastoreItem xmlns:ds="http://schemas.openxmlformats.org/officeDocument/2006/customXml" ds:itemID="{5BF7F670-E33A-481E-BC1E-E4E0333BD3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C10FCF-7BD7-4825-A92B-B605D46195EE}"/>
</file>

<file path=customXml/itemProps3.xml><?xml version="1.0" encoding="utf-8"?>
<ds:datastoreItem xmlns:ds="http://schemas.openxmlformats.org/officeDocument/2006/customXml" ds:itemID="{32EB4487-DEED-4EB0-8BCC-350E56AE643D}">
  <ds:schemaRefs>
    <ds:schemaRef ds:uri="http://schemas.microsoft.com/office/2006/metadata/properties"/>
    <ds:schemaRef ds:uri="http://schemas.microsoft.com/office/infopath/2007/PartnerControls"/>
    <ds:schemaRef ds:uri="62d96382-d796-4258-9c65-ab182c26ec0d"/>
    <ds:schemaRef ds:uri="54fff68a-a987-4a3e-a4ad-a010dfde118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236</Words>
  <Application>Microsoft Office PowerPoint</Application>
  <PresentationFormat>Szélesvásznú</PresentationFormat>
  <Paragraphs>35</Paragraphs>
  <Slides>6</Slides>
  <Notes>6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6</vt:i4>
      </vt:variant>
    </vt:vector>
  </HeadingPairs>
  <TitlesOfParts>
    <vt:vector size="10" baseType="lpstr">
      <vt:lpstr>Aptos</vt:lpstr>
      <vt:lpstr>Aptos ExtraBold</vt:lpstr>
      <vt:lpstr>Calibri</vt:lpstr>
      <vt:lpstr>Office Theme</vt:lpstr>
      <vt:lpstr>PowerPoint-bemutató</vt:lpstr>
      <vt:lpstr>BIOMASSE – ERNEUERBARE ENERGIEQUELLE</vt:lpstr>
      <vt:lpstr>ROHSTOFFE FÜR BIOENERGIE 2021 UND AUFBRINGUNGSSZENARIO 2030</vt:lpstr>
      <vt:lpstr>ENERGETISCHE NUTZUNG VON HOLZ – WIE WIRD AUS HOLZ WÄRME?</vt:lpstr>
      <vt:lpstr>WIE ENTSTEHT WÄRME AUS HOLZARTIGER BIOMASSE?  DER WEG DER BIOMASSE – VOM WALD BIS ZUR HEIZUNG</vt:lpstr>
      <vt:lpstr>BEMERKUNGEN UND FRAGERUNDE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BIOMASSZA TÁJÉKOZTATÁSI WORKSHOP</dc:title>
  <dc:creator>Fleck Adrienn</dc:creator>
  <cp:lastModifiedBy>Fata Hungary</cp:lastModifiedBy>
  <cp:revision>25</cp:revision>
  <cp:lastPrinted>2025-06-12T12:46:56Z</cp:lastPrinted>
  <dcterms:created xsi:type="dcterms:W3CDTF">2025-06-06T15:46:19Z</dcterms:created>
  <dcterms:modified xsi:type="dcterms:W3CDTF">2025-09-09T12:21:04Z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2025-06-06T00:00:00Z</vt:filetime>
  </property>
  <property fmtid="{D5CDD505-2E9C-101B-9397-08002B2CF9AE}" pid="3" name="Creator">
    <vt:lpwstr>Adobe InDesign 20.3 (Windows)</vt:lpwstr>
  </property>
  <property fmtid="{D5CDD505-2E9C-101B-9397-08002B2CF9AE}" pid="4" name="LastSaved">
    <vt:filetime>2025-06-06T00:00:00Z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0x010100D7DD4F22C38E1F43A7FD973CEF5EE48D</vt:lpwstr>
  </property>
  <property fmtid="{D5CDD505-2E9C-101B-9397-08002B2CF9AE}" pid="7" name="MediaServiceImageTags">
    <vt:lpwstr/>
  </property>
</Properties>
</file>