
<file path=[Content_Types].xml><?xml version="1.0" encoding="utf-8"?>
<Types xmlns="http://schemas.openxmlformats.org/package/2006/content-types">
  <Default Extension="bin" ContentType="application/vnd.openxmlformats-officedocument.oleObject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4"/>
  </p:sldMasterIdLst>
  <p:notesMasterIdLst>
    <p:notesMasterId r:id="rId14"/>
  </p:notesMasterIdLst>
  <p:handoutMasterIdLst>
    <p:handoutMasterId r:id="rId15"/>
  </p:handoutMasterIdLst>
  <p:sldIdLst>
    <p:sldId id="256" r:id="rId5"/>
    <p:sldId id="271" r:id="rId6"/>
    <p:sldId id="257" r:id="rId7"/>
    <p:sldId id="258" r:id="rId8"/>
    <p:sldId id="266" r:id="rId9"/>
    <p:sldId id="260" r:id="rId10"/>
    <p:sldId id="270" r:id="rId11"/>
    <p:sldId id="273" r:id="rId12"/>
    <p:sldId id="267" r:id="rId13"/>
  </p:sldIdLst>
  <p:sldSz cx="12192000" cy="6858000"/>
  <p:notesSz cx="7104063" cy="10234613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FAFD"/>
    <a:srgbClr val="7FC7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686" autoAdjust="0"/>
  </p:normalViewPr>
  <p:slideViewPr>
    <p:cSldViewPr>
      <p:cViewPr varScale="1">
        <p:scale>
          <a:sx n="100" d="100"/>
          <a:sy n="100" d="100"/>
        </p:scale>
        <p:origin x="876" y="7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3" d="100"/>
          <a:sy n="73" d="100"/>
        </p:scale>
        <p:origin x="3996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>
            <a:extLst>
              <a:ext uri="{FF2B5EF4-FFF2-40B4-BE49-F238E27FC236}">
                <a16:creationId xmlns:a16="http://schemas.microsoft.com/office/drawing/2014/main" id="{84607580-4500-4F90-AED9-70699FA7CF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758" cy="51230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>
            <a:extLst>
              <a:ext uri="{FF2B5EF4-FFF2-40B4-BE49-F238E27FC236}">
                <a16:creationId xmlns:a16="http://schemas.microsoft.com/office/drawing/2014/main" id="{7A72140D-0078-4E19-8F15-0A48848941A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4203" y="0"/>
            <a:ext cx="3078758" cy="51230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6D480A-9DF7-454C-8679-900C8C2DD6E5}" type="datetimeFigureOut">
              <a:rPr lang="hu-HU" smtClean="0"/>
              <a:t>2025. 09. 09.</a:t>
            </a:fld>
            <a:endParaRPr lang="hu-HU"/>
          </a:p>
        </p:txBody>
      </p:sp>
      <p:sp>
        <p:nvSpPr>
          <p:cNvPr id="4" name="Élőláb helye 3">
            <a:extLst>
              <a:ext uri="{FF2B5EF4-FFF2-40B4-BE49-F238E27FC236}">
                <a16:creationId xmlns:a16="http://schemas.microsoft.com/office/drawing/2014/main" id="{7AC947B1-F56E-4622-9794-86FA254713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722311"/>
            <a:ext cx="3078758" cy="51230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5" name="Dia számának helye 4">
            <a:extLst>
              <a:ext uri="{FF2B5EF4-FFF2-40B4-BE49-F238E27FC236}">
                <a16:creationId xmlns:a16="http://schemas.microsoft.com/office/drawing/2014/main" id="{500C1182-8322-42A2-BFF6-08BC6300C1D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4203" y="9722311"/>
            <a:ext cx="3078758" cy="51230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57E316-140D-4718-B231-41ACE65A9C5D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78658263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8427" cy="5141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4023786" y="0"/>
            <a:ext cx="3078427" cy="5141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165836-7DEE-4713-AD86-76C94571A94C}" type="datetimeFigureOut">
              <a:rPr lang="hu-HU" smtClean="0"/>
              <a:t>2025. 09. 09.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7938"/>
            <a:ext cx="6142037" cy="3455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710407" y="4925408"/>
            <a:ext cx="5683250" cy="402987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1" y="9720515"/>
            <a:ext cx="3078427" cy="51409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4023786" y="9720515"/>
            <a:ext cx="3078427" cy="51409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B8C512-D575-43FC-BD80-BC812A311D80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2903667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B8C512-D575-43FC-BD80-BC812A311D80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082732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B8C512-D575-43FC-BD80-BC812A311D80}" type="slidenum">
              <a:rPr lang="hu-HU" smtClean="0"/>
              <a:t>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6004899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B8C512-D575-43FC-BD80-BC812A311D80}" type="slidenum">
              <a:rPr lang="hu-HU" smtClean="0"/>
              <a:t>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250209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B8C512-D575-43FC-BD80-BC812A311D80}" type="slidenum">
              <a:rPr lang="hu-HU" smtClean="0"/>
              <a:t>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692972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B8C512-D575-43FC-BD80-BC812A311D80}" type="slidenum">
              <a:rPr lang="hu-HU" smtClean="0"/>
              <a:t>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2670015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B8C512-D575-43FC-BD80-BC812A311D80}" type="slidenum">
              <a:rPr lang="hu-HU" smtClean="0"/>
              <a:t>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823685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B8C512-D575-43FC-BD80-BC812A311D80}" type="slidenum">
              <a:rPr lang="hu-HU" smtClean="0"/>
              <a:t>7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6357647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381529-CF08-FADE-37A3-4A8A5F1A88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>
            <a:extLst>
              <a:ext uri="{FF2B5EF4-FFF2-40B4-BE49-F238E27FC236}">
                <a16:creationId xmlns:a16="http://schemas.microsoft.com/office/drawing/2014/main" id="{E813BEAB-F8C9-CC5C-640C-B4F8FC84351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>
            <a:extLst>
              <a:ext uri="{FF2B5EF4-FFF2-40B4-BE49-F238E27FC236}">
                <a16:creationId xmlns:a16="http://schemas.microsoft.com/office/drawing/2014/main" id="{E30FFE99-467E-D00A-377A-298B438779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F9D29E84-D478-00CE-183D-19697DCB0D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B8C512-D575-43FC-BD80-BC812A311D80}" type="slidenum">
              <a:rPr lang="hu-HU" smtClean="0"/>
              <a:t>8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356348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B8C512-D575-43FC-BD80-BC812A311D80}" type="slidenum">
              <a:rPr lang="hu-HU" smtClean="0"/>
              <a:t>9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7643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7FC7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3501339"/>
            <a:ext cx="3606800" cy="762000"/>
          </a:xfrm>
          <a:custGeom>
            <a:avLst/>
            <a:gdLst/>
            <a:ahLst/>
            <a:cxnLst/>
            <a:rect l="l" t="t" r="r" b="b"/>
            <a:pathLst>
              <a:path w="3606800" h="762000">
                <a:moveTo>
                  <a:pt x="3606800" y="0"/>
                </a:moveTo>
                <a:lnTo>
                  <a:pt x="0" y="0"/>
                </a:lnTo>
                <a:lnTo>
                  <a:pt x="0" y="761987"/>
                </a:lnTo>
                <a:lnTo>
                  <a:pt x="3606800" y="761987"/>
                </a:lnTo>
                <a:lnTo>
                  <a:pt x="36068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bg object 1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36471" y="3797881"/>
            <a:ext cx="696715" cy="175021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152286" y="3994047"/>
            <a:ext cx="210991" cy="200225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14931" y="4017720"/>
            <a:ext cx="909956" cy="172068"/>
          </a:xfrm>
          <a:prstGeom prst="rect">
            <a:avLst/>
          </a:prstGeom>
        </p:spPr>
      </p:pic>
      <p:sp>
        <p:nvSpPr>
          <p:cNvPr id="21" name="bg object 21"/>
          <p:cNvSpPr/>
          <p:nvPr/>
        </p:nvSpPr>
        <p:spPr>
          <a:xfrm>
            <a:off x="516987" y="3962009"/>
            <a:ext cx="1847214" cy="3175"/>
          </a:xfrm>
          <a:custGeom>
            <a:avLst/>
            <a:gdLst/>
            <a:ahLst/>
            <a:cxnLst/>
            <a:rect l="l" t="t" r="r" b="b"/>
            <a:pathLst>
              <a:path w="1847214" h="3175">
                <a:moveTo>
                  <a:pt x="1846592" y="0"/>
                </a:moveTo>
                <a:lnTo>
                  <a:pt x="596" y="0"/>
                </a:lnTo>
                <a:lnTo>
                  <a:pt x="0" y="596"/>
                </a:lnTo>
                <a:lnTo>
                  <a:pt x="0" y="2044"/>
                </a:lnTo>
                <a:lnTo>
                  <a:pt x="596" y="2641"/>
                </a:lnTo>
                <a:lnTo>
                  <a:pt x="1320" y="2641"/>
                </a:lnTo>
                <a:lnTo>
                  <a:pt x="1846592" y="2641"/>
                </a:lnTo>
                <a:lnTo>
                  <a:pt x="1847189" y="2044"/>
                </a:lnTo>
                <a:lnTo>
                  <a:pt x="1847189" y="596"/>
                </a:lnTo>
                <a:lnTo>
                  <a:pt x="1846592" y="0"/>
                </a:lnTo>
                <a:close/>
              </a:path>
            </a:pathLst>
          </a:custGeom>
          <a:solidFill>
            <a:srgbClr val="007D8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2" name="bg object 2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276438" y="3616464"/>
            <a:ext cx="1087734" cy="221602"/>
          </a:xfrm>
          <a:prstGeom prst="rect">
            <a:avLst/>
          </a:prstGeom>
        </p:spPr>
      </p:pic>
      <p:pic>
        <p:nvPicPr>
          <p:cNvPr id="23" name="bg object 23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18337" y="3620042"/>
            <a:ext cx="646496" cy="215080"/>
          </a:xfrm>
          <a:prstGeom prst="rect">
            <a:avLst/>
          </a:prstGeom>
        </p:spPr>
      </p:pic>
      <p:sp>
        <p:nvSpPr>
          <p:cNvPr id="24" name="bg object 24"/>
          <p:cNvSpPr/>
          <p:nvPr/>
        </p:nvSpPr>
        <p:spPr>
          <a:xfrm>
            <a:off x="10667065" y="1763473"/>
            <a:ext cx="649605" cy="826769"/>
          </a:xfrm>
          <a:custGeom>
            <a:avLst/>
            <a:gdLst/>
            <a:ahLst/>
            <a:cxnLst/>
            <a:rect l="l" t="t" r="r" b="b"/>
            <a:pathLst>
              <a:path w="649604" h="826769">
                <a:moveTo>
                  <a:pt x="353537" y="0"/>
                </a:moveTo>
                <a:lnTo>
                  <a:pt x="307902" y="4167"/>
                </a:lnTo>
                <a:lnTo>
                  <a:pt x="266410" y="15017"/>
                </a:lnTo>
                <a:lnTo>
                  <a:pt x="225484" y="33543"/>
                </a:lnTo>
                <a:lnTo>
                  <a:pt x="186416" y="58652"/>
                </a:lnTo>
                <a:lnTo>
                  <a:pt x="150500" y="89249"/>
                </a:lnTo>
                <a:lnTo>
                  <a:pt x="119031" y="124241"/>
                </a:lnTo>
                <a:lnTo>
                  <a:pt x="93417" y="162365"/>
                </a:lnTo>
                <a:lnTo>
                  <a:pt x="74607" y="203037"/>
                </a:lnTo>
                <a:lnTo>
                  <a:pt x="64240" y="244654"/>
                </a:lnTo>
                <a:lnTo>
                  <a:pt x="63265" y="287783"/>
                </a:lnTo>
                <a:lnTo>
                  <a:pt x="63195" y="292968"/>
                </a:lnTo>
                <a:lnTo>
                  <a:pt x="70139" y="337779"/>
                </a:lnTo>
                <a:lnTo>
                  <a:pt x="79757" y="381376"/>
                </a:lnTo>
                <a:lnTo>
                  <a:pt x="79809" y="381613"/>
                </a:lnTo>
                <a:lnTo>
                  <a:pt x="86609" y="424854"/>
                </a:lnTo>
                <a:lnTo>
                  <a:pt x="86730" y="427808"/>
                </a:lnTo>
                <a:lnTo>
                  <a:pt x="85652" y="472416"/>
                </a:lnTo>
                <a:lnTo>
                  <a:pt x="70324" y="507289"/>
                </a:lnTo>
                <a:lnTo>
                  <a:pt x="44849" y="524562"/>
                </a:lnTo>
                <a:lnTo>
                  <a:pt x="18471" y="542092"/>
                </a:lnTo>
                <a:lnTo>
                  <a:pt x="435" y="577737"/>
                </a:lnTo>
                <a:lnTo>
                  <a:pt x="314" y="585221"/>
                </a:lnTo>
                <a:lnTo>
                  <a:pt x="196" y="592472"/>
                </a:lnTo>
                <a:lnTo>
                  <a:pt x="82" y="599537"/>
                </a:lnTo>
                <a:lnTo>
                  <a:pt x="0" y="606374"/>
                </a:lnTo>
                <a:lnTo>
                  <a:pt x="2507" y="654159"/>
                </a:lnTo>
                <a:lnTo>
                  <a:pt x="6477" y="702484"/>
                </a:lnTo>
                <a:lnTo>
                  <a:pt x="29776" y="771577"/>
                </a:lnTo>
                <a:lnTo>
                  <a:pt x="60656" y="801079"/>
                </a:lnTo>
                <a:lnTo>
                  <a:pt x="99468" y="819408"/>
                </a:lnTo>
                <a:lnTo>
                  <a:pt x="142699" y="826389"/>
                </a:lnTo>
                <a:lnTo>
                  <a:pt x="186835" y="821849"/>
                </a:lnTo>
                <a:lnTo>
                  <a:pt x="228362" y="805613"/>
                </a:lnTo>
                <a:lnTo>
                  <a:pt x="238559" y="797759"/>
                </a:lnTo>
                <a:lnTo>
                  <a:pt x="249351" y="787087"/>
                </a:lnTo>
                <a:lnTo>
                  <a:pt x="258268" y="777495"/>
                </a:lnTo>
                <a:lnTo>
                  <a:pt x="262843" y="772885"/>
                </a:lnTo>
                <a:lnTo>
                  <a:pt x="271663" y="769965"/>
                </a:lnTo>
                <a:lnTo>
                  <a:pt x="154393" y="769965"/>
                </a:lnTo>
                <a:lnTo>
                  <a:pt x="116139" y="764501"/>
                </a:lnTo>
                <a:lnTo>
                  <a:pt x="84872" y="743355"/>
                </a:lnTo>
                <a:lnTo>
                  <a:pt x="65341" y="709847"/>
                </a:lnTo>
                <a:lnTo>
                  <a:pt x="62297" y="667297"/>
                </a:lnTo>
                <a:lnTo>
                  <a:pt x="174439" y="667297"/>
                </a:lnTo>
                <a:lnTo>
                  <a:pt x="151084" y="655261"/>
                </a:lnTo>
                <a:lnTo>
                  <a:pt x="105015" y="629873"/>
                </a:lnTo>
                <a:lnTo>
                  <a:pt x="64291" y="605791"/>
                </a:lnTo>
                <a:lnTo>
                  <a:pt x="51513" y="585621"/>
                </a:lnTo>
                <a:lnTo>
                  <a:pt x="54322" y="580010"/>
                </a:lnTo>
                <a:lnTo>
                  <a:pt x="60890" y="578709"/>
                </a:lnTo>
                <a:lnTo>
                  <a:pt x="232840" y="578709"/>
                </a:lnTo>
                <a:lnTo>
                  <a:pt x="241644" y="563551"/>
                </a:lnTo>
                <a:lnTo>
                  <a:pt x="176191" y="563551"/>
                </a:lnTo>
                <a:lnTo>
                  <a:pt x="125111" y="543294"/>
                </a:lnTo>
                <a:lnTo>
                  <a:pt x="126405" y="527068"/>
                </a:lnTo>
                <a:lnTo>
                  <a:pt x="126486" y="526639"/>
                </a:lnTo>
                <a:lnTo>
                  <a:pt x="131307" y="511224"/>
                </a:lnTo>
                <a:lnTo>
                  <a:pt x="137075" y="495867"/>
                </a:lnTo>
                <a:lnTo>
                  <a:pt x="141037" y="480201"/>
                </a:lnTo>
                <a:lnTo>
                  <a:pt x="143180" y="435047"/>
                </a:lnTo>
                <a:lnTo>
                  <a:pt x="138932" y="393793"/>
                </a:lnTo>
                <a:lnTo>
                  <a:pt x="131678" y="355850"/>
                </a:lnTo>
                <a:lnTo>
                  <a:pt x="124314" y="318098"/>
                </a:lnTo>
                <a:lnTo>
                  <a:pt x="120556" y="282076"/>
                </a:lnTo>
                <a:lnTo>
                  <a:pt x="120466" y="281215"/>
                </a:lnTo>
                <a:lnTo>
                  <a:pt x="123139" y="245174"/>
                </a:lnTo>
                <a:lnTo>
                  <a:pt x="123177" y="244654"/>
                </a:lnTo>
                <a:lnTo>
                  <a:pt x="135999" y="203271"/>
                </a:lnTo>
                <a:lnTo>
                  <a:pt x="161903" y="159767"/>
                </a:lnTo>
                <a:lnTo>
                  <a:pt x="189420" y="127534"/>
                </a:lnTo>
                <a:lnTo>
                  <a:pt x="219385" y="101614"/>
                </a:lnTo>
                <a:lnTo>
                  <a:pt x="284463" y="67722"/>
                </a:lnTo>
                <a:lnTo>
                  <a:pt x="352749" y="56111"/>
                </a:lnTo>
                <a:lnTo>
                  <a:pt x="529803" y="56111"/>
                </a:lnTo>
                <a:lnTo>
                  <a:pt x="510189" y="42004"/>
                </a:lnTo>
                <a:lnTo>
                  <a:pt x="475389" y="23710"/>
                </a:lnTo>
                <a:lnTo>
                  <a:pt x="437520" y="10275"/>
                </a:lnTo>
                <a:lnTo>
                  <a:pt x="396823" y="2204"/>
                </a:lnTo>
                <a:lnTo>
                  <a:pt x="353537" y="0"/>
                </a:lnTo>
                <a:close/>
              </a:path>
              <a:path w="649604" h="826769">
                <a:moveTo>
                  <a:pt x="174439" y="667297"/>
                </a:moveTo>
                <a:lnTo>
                  <a:pt x="62297" y="667297"/>
                </a:lnTo>
                <a:lnTo>
                  <a:pt x="205083" y="738823"/>
                </a:lnTo>
                <a:lnTo>
                  <a:pt x="206220" y="748644"/>
                </a:lnTo>
                <a:lnTo>
                  <a:pt x="204485" y="752658"/>
                </a:lnTo>
                <a:lnTo>
                  <a:pt x="200499" y="754156"/>
                </a:lnTo>
                <a:lnTo>
                  <a:pt x="194885" y="756426"/>
                </a:lnTo>
                <a:lnTo>
                  <a:pt x="154393" y="769965"/>
                </a:lnTo>
                <a:lnTo>
                  <a:pt x="271663" y="769965"/>
                </a:lnTo>
                <a:lnTo>
                  <a:pt x="277087" y="768170"/>
                </a:lnTo>
                <a:lnTo>
                  <a:pt x="290654" y="765824"/>
                </a:lnTo>
                <a:lnTo>
                  <a:pt x="304571" y="760373"/>
                </a:lnTo>
                <a:lnTo>
                  <a:pt x="319866" y="746342"/>
                </a:lnTo>
                <a:lnTo>
                  <a:pt x="335904" y="717190"/>
                </a:lnTo>
                <a:lnTo>
                  <a:pt x="336535" y="707853"/>
                </a:lnTo>
                <a:lnTo>
                  <a:pt x="266250" y="707853"/>
                </a:lnTo>
                <a:lnTo>
                  <a:pt x="257510" y="706443"/>
                </a:lnTo>
                <a:lnTo>
                  <a:pt x="249240" y="703412"/>
                </a:lnTo>
                <a:lnTo>
                  <a:pt x="240402" y="699453"/>
                </a:lnTo>
                <a:lnTo>
                  <a:pt x="197784" y="679329"/>
                </a:lnTo>
                <a:lnTo>
                  <a:pt x="174439" y="667297"/>
                </a:lnTo>
                <a:close/>
              </a:path>
              <a:path w="649604" h="826769">
                <a:moveTo>
                  <a:pt x="232840" y="578709"/>
                </a:moveTo>
                <a:lnTo>
                  <a:pt x="60890" y="578709"/>
                </a:lnTo>
                <a:lnTo>
                  <a:pt x="70744" y="581143"/>
                </a:lnTo>
                <a:lnTo>
                  <a:pt x="81077" y="585221"/>
                </a:lnTo>
                <a:lnTo>
                  <a:pt x="119992" y="603938"/>
                </a:lnTo>
                <a:lnTo>
                  <a:pt x="154070" y="621936"/>
                </a:lnTo>
                <a:lnTo>
                  <a:pt x="187937" y="640634"/>
                </a:lnTo>
                <a:lnTo>
                  <a:pt x="232583" y="665873"/>
                </a:lnTo>
                <a:lnTo>
                  <a:pt x="274032" y="695167"/>
                </a:lnTo>
                <a:lnTo>
                  <a:pt x="276495" y="706946"/>
                </a:lnTo>
                <a:lnTo>
                  <a:pt x="266250" y="707853"/>
                </a:lnTo>
                <a:lnTo>
                  <a:pt x="336535" y="707853"/>
                </a:lnTo>
                <a:lnTo>
                  <a:pt x="337520" y="693254"/>
                </a:lnTo>
                <a:lnTo>
                  <a:pt x="334148" y="672088"/>
                </a:lnTo>
                <a:lnTo>
                  <a:pt x="335220" y="651244"/>
                </a:lnTo>
                <a:lnTo>
                  <a:pt x="342769" y="638302"/>
                </a:lnTo>
                <a:lnTo>
                  <a:pt x="352341" y="626848"/>
                </a:lnTo>
                <a:lnTo>
                  <a:pt x="280661" y="626848"/>
                </a:lnTo>
                <a:lnTo>
                  <a:pt x="229366" y="603276"/>
                </a:lnTo>
                <a:lnTo>
                  <a:pt x="232293" y="580010"/>
                </a:lnTo>
                <a:lnTo>
                  <a:pt x="232350" y="579553"/>
                </a:lnTo>
                <a:lnTo>
                  <a:pt x="232840" y="578709"/>
                </a:lnTo>
                <a:close/>
              </a:path>
              <a:path w="649604" h="826769">
                <a:moveTo>
                  <a:pt x="529803" y="56111"/>
                </a:moveTo>
                <a:lnTo>
                  <a:pt x="352749" y="56111"/>
                </a:lnTo>
                <a:lnTo>
                  <a:pt x="386724" y="58042"/>
                </a:lnTo>
                <a:lnTo>
                  <a:pt x="419856" y="64802"/>
                </a:lnTo>
                <a:lnTo>
                  <a:pt x="481394" y="91816"/>
                </a:lnTo>
                <a:lnTo>
                  <a:pt x="532976" y="135174"/>
                </a:lnTo>
                <a:lnTo>
                  <a:pt x="570215" y="192899"/>
                </a:lnTo>
                <a:lnTo>
                  <a:pt x="588720" y="263009"/>
                </a:lnTo>
                <a:lnTo>
                  <a:pt x="589120" y="281215"/>
                </a:lnTo>
                <a:lnTo>
                  <a:pt x="589139" y="282076"/>
                </a:lnTo>
                <a:lnTo>
                  <a:pt x="589264" y="287783"/>
                </a:lnTo>
                <a:lnTo>
                  <a:pt x="589372" y="292699"/>
                </a:lnTo>
                <a:lnTo>
                  <a:pt x="589479" y="302840"/>
                </a:lnTo>
                <a:lnTo>
                  <a:pt x="584106" y="343528"/>
                </a:lnTo>
                <a:lnTo>
                  <a:pt x="571758" y="387072"/>
                </a:lnTo>
                <a:lnTo>
                  <a:pt x="551982" y="427808"/>
                </a:lnTo>
                <a:lnTo>
                  <a:pt x="526925" y="458346"/>
                </a:lnTo>
                <a:lnTo>
                  <a:pt x="465777" y="498537"/>
                </a:lnTo>
                <a:lnTo>
                  <a:pt x="397935" y="527068"/>
                </a:lnTo>
                <a:lnTo>
                  <a:pt x="364511" y="543031"/>
                </a:lnTo>
                <a:lnTo>
                  <a:pt x="333022" y="563363"/>
                </a:lnTo>
                <a:lnTo>
                  <a:pt x="304671" y="590493"/>
                </a:lnTo>
                <a:lnTo>
                  <a:pt x="280661" y="626848"/>
                </a:lnTo>
                <a:lnTo>
                  <a:pt x="352341" y="626848"/>
                </a:lnTo>
                <a:lnTo>
                  <a:pt x="356445" y="621936"/>
                </a:lnTo>
                <a:lnTo>
                  <a:pt x="371621" y="606374"/>
                </a:lnTo>
                <a:lnTo>
                  <a:pt x="383671" y="595847"/>
                </a:lnTo>
                <a:lnTo>
                  <a:pt x="421455" y="574369"/>
                </a:lnTo>
                <a:lnTo>
                  <a:pt x="459760" y="560375"/>
                </a:lnTo>
                <a:lnTo>
                  <a:pt x="498236" y="546815"/>
                </a:lnTo>
                <a:lnTo>
                  <a:pt x="536532" y="526639"/>
                </a:lnTo>
                <a:lnTo>
                  <a:pt x="574298" y="492799"/>
                </a:lnTo>
                <a:lnTo>
                  <a:pt x="601201" y="457180"/>
                </a:lnTo>
                <a:lnTo>
                  <a:pt x="621920" y="419871"/>
                </a:lnTo>
                <a:lnTo>
                  <a:pt x="636602" y="381613"/>
                </a:lnTo>
                <a:lnTo>
                  <a:pt x="636693" y="381376"/>
                </a:lnTo>
                <a:lnTo>
                  <a:pt x="645761" y="342198"/>
                </a:lnTo>
                <a:lnTo>
                  <a:pt x="649364" y="302840"/>
                </a:lnTo>
                <a:lnTo>
                  <a:pt x="647740" y="263808"/>
                </a:lnTo>
                <a:lnTo>
                  <a:pt x="641131" y="225605"/>
                </a:lnTo>
                <a:lnTo>
                  <a:pt x="629775" y="188734"/>
                </a:lnTo>
                <a:lnTo>
                  <a:pt x="613912" y="153699"/>
                </a:lnTo>
                <a:lnTo>
                  <a:pt x="593782" y="121005"/>
                </a:lnTo>
                <a:lnTo>
                  <a:pt x="569626" y="91156"/>
                </a:lnTo>
                <a:lnTo>
                  <a:pt x="541681" y="64654"/>
                </a:lnTo>
                <a:lnTo>
                  <a:pt x="529803" y="56111"/>
                </a:lnTo>
                <a:close/>
              </a:path>
              <a:path w="649604" h="826769">
                <a:moveTo>
                  <a:pt x="223781" y="232305"/>
                </a:moveTo>
                <a:lnTo>
                  <a:pt x="196642" y="238193"/>
                </a:lnTo>
                <a:lnTo>
                  <a:pt x="182674" y="258223"/>
                </a:lnTo>
                <a:lnTo>
                  <a:pt x="179901" y="287783"/>
                </a:lnTo>
                <a:lnTo>
                  <a:pt x="186348" y="322258"/>
                </a:lnTo>
                <a:lnTo>
                  <a:pt x="200036" y="357036"/>
                </a:lnTo>
                <a:lnTo>
                  <a:pt x="218990" y="387503"/>
                </a:lnTo>
                <a:lnTo>
                  <a:pt x="229071" y="397601"/>
                </a:lnTo>
                <a:lnTo>
                  <a:pt x="240097" y="406541"/>
                </a:lnTo>
                <a:lnTo>
                  <a:pt x="249047" y="415300"/>
                </a:lnTo>
                <a:lnTo>
                  <a:pt x="252899" y="424854"/>
                </a:lnTo>
                <a:lnTo>
                  <a:pt x="176294" y="563363"/>
                </a:lnTo>
                <a:lnTo>
                  <a:pt x="176191" y="563551"/>
                </a:lnTo>
                <a:lnTo>
                  <a:pt x="241644" y="563551"/>
                </a:lnTo>
                <a:lnTo>
                  <a:pt x="308207" y="448946"/>
                </a:lnTo>
                <a:lnTo>
                  <a:pt x="354737" y="447016"/>
                </a:lnTo>
                <a:lnTo>
                  <a:pt x="396067" y="443625"/>
                </a:lnTo>
                <a:lnTo>
                  <a:pt x="433060" y="433932"/>
                </a:lnTo>
                <a:lnTo>
                  <a:pt x="466576" y="413100"/>
                </a:lnTo>
                <a:lnTo>
                  <a:pt x="485955" y="390014"/>
                </a:lnTo>
                <a:lnTo>
                  <a:pt x="369542" y="390014"/>
                </a:lnTo>
                <a:lnTo>
                  <a:pt x="340033" y="389421"/>
                </a:lnTo>
                <a:lnTo>
                  <a:pt x="359414" y="368327"/>
                </a:lnTo>
                <a:lnTo>
                  <a:pt x="365194" y="365558"/>
                </a:lnTo>
                <a:lnTo>
                  <a:pt x="280496" y="365558"/>
                </a:lnTo>
                <a:lnTo>
                  <a:pt x="266655" y="352402"/>
                </a:lnTo>
                <a:lnTo>
                  <a:pt x="254685" y="337938"/>
                </a:lnTo>
                <a:lnTo>
                  <a:pt x="246708" y="321441"/>
                </a:lnTo>
                <a:lnTo>
                  <a:pt x="244910" y="302840"/>
                </a:lnTo>
                <a:lnTo>
                  <a:pt x="244847" y="302185"/>
                </a:lnTo>
                <a:lnTo>
                  <a:pt x="329609" y="302185"/>
                </a:lnTo>
                <a:lnTo>
                  <a:pt x="328273" y="300880"/>
                </a:lnTo>
                <a:lnTo>
                  <a:pt x="310985" y="282076"/>
                </a:lnTo>
                <a:lnTo>
                  <a:pt x="289016" y="260922"/>
                </a:lnTo>
                <a:lnTo>
                  <a:pt x="266069" y="245174"/>
                </a:lnTo>
                <a:lnTo>
                  <a:pt x="223781" y="232305"/>
                </a:lnTo>
                <a:close/>
              </a:path>
              <a:path w="649604" h="826769">
                <a:moveTo>
                  <a:pt x="507535" y="349873"/>
                </a:moveTo>
                <a:lnTo>
                  <a:pt x="443208" y="349873"/>
                </a:lnTo>
                <a:lnTo>
                  <a:pt x="423558" y="371569"/>
                </a:lnTo>
                <a:lnTo>
                  <a:pt x="398193" y="384506"/>
                </a:lnTo>
                <a:lnTo>
                  <a:pt x="369542" y="390014"/>
                </a:lnTo>
                <a:lnTo>
                  <a:pt x="485955" y="390014"/>
                </a:lnTo>
                <a:lnTo>
                  <a:pt x="497475" y="376289"/>
                </a:lnTo>
                <a:lnTo>
                  <a:pt x="507535" y="349873"/>
                </a:lnTo>
                <a:close/>
              </a:path>
              <a:path w="649604" h="826769">
                <a:moveTo>
                  <a:pt x="329609" y="302185"/>
                </a:moveTo>
                <a:lnTo>
                  <a:pt x="244847" y="302185"/>
                </a:lnTo>
                <a:lnTo>
                  <a:pt x="255733" y="309401"/>
                </a:lnTo>
                <a:lnTo>
                  <a:pt x="266146" y="318504"/>
                </a:lnTo>
                <a:lnTo>
                  <a:pt x="275467" y="328731"/>
                </a:lnTo>
                <a:lnTo>
                  <a:pt x="283074" y="339320"/>
                </a:lnTo>
                <a:lnTo>
                  <a:pt x="288395" y="347577"/>
                </a:lnTo>
                <a:lnTo>
                  <a:pt x="290667" y="353277"/>
                </a:lnTo>
                <a:lnTo>
                  <a:pt x="288498" y="358558"/>
                </a:lnTo>
                <a:lnTo>
                  <a:pt x="280496" y="365558"/>
                </a:lnTo>
                <a:lnTo>
                  <a:pt x="365194" y="365558"/>
                </a:lnTo>
                <a:lnTo>
                  <a:pt x="385453" y="355850"/>
                </a:lnTo>
                <a:lnTo>
                  <a:pt x="414577" y="350271"/>
                </a:lnTo>
                <a:lnTo>
                  <a:pt x="443208" y="349873"/>
                </a:lnTo>
                <a:lnTo>
                  <a:pt x="507535" y="349873"/>
                </a:lnTo>
                <a:lnTo>
                  <a:pt x="514173" y="332444"/>
                </a:lnTo>
                <a:lnTo>
                  <a:pt x="503383" y="309576"/>
                </a:lnTo>
                <a:lnTo>
                  <a:pt x="337176" y="309576"/>
                </a:lnTo>
                <a:lnTo>
                  <a:pt x="329609" y="302185"/>
                </a:lnTo>
                <a:close/>
              </a:path>
              <a:path w="649604" h="826769">
                <a:moveTo>
                  <a:pt x="426978" y="290373"/>
                </a:moveTo>
                <a:lnTo>
                  <a:pt x="384014" y="294565"/>
                </a:lnTo>
                <a:lnTo>
                  <a:pt x="371907" y="298585"/>
                </a:lnTo>
                <a:lnTo>
                  <a:pt x="359828" y="304614"/>
                </a:lnTo>
                <a:lnTo>
                  <a:pt x="348055" y="309401"/>
                </a:lnTo>
                <a:lnTo>
                  <a:pt x="346465" y="309401"/>
                </a:lnTo>
                <a:lnTo>
                  <a:pt x="337176" y="309576"/>
                </a:lnTo>
                <a:lnTo>
                  <a:pt x="503383" y="309576"/>
                </a:lnTo>
                <a:lnTo>
                  <a:pt x="501616" y="305831"/>
                </a:lnTo>
                <a:lnTo>
                  <a:pt x="469365" y="292968"/>
                </a:lnTo>
                <a:lnTo>
                  <a:pt x="426978" y="290373"/>
                </a:lnTo>
                <a:close/>
              </a:path>
            </a:pathLst>
          </a:custGeom>
          <a:solidFill>
            <a:srgbClr val="052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5" name="bg object 25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708646" y="2654300"/>
            <a:ext cx="8123233" cy="4203700"/>
          </a:xfrm>
          <a:prstGeom prst="rect">
            <a:avLst/>
          </a:prstGeom>
        </p:spPr>
      </p:pic>
      <p:pic>
        <p:nvPicPr>
          <p:cNvPr id="26" name="bg object 26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1363678" y="2231596"/>
            <a:ext cx="218978" cy="142913"/>
          </a:xfrm>
          <a:prstGeom prst="rect">
            <a:avLst/>
          </a:prstGeom>
        </p:spPr>
      </p:pic>
      <p:pic>
        <p:nvPicPr>
          <p:cNvPr id="27" name="bg object 27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0466338" y="1755686"/>
            <a:ext cx="220219" cy="140004"/>
          </a:xfrm>
          <a:prstGeom prst="rect">
            <a:avLst/>
          </a:prstGeom>
        </p:spPr>
      </p:pic>
      <p:pic>
        <p:nvPicPr>
          <p:cNvPr id="28" name="bg object 28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1395103" y="1860478"/>
            <a:ext cx="230185" cy="110350"/>
          </a:xfrm>
          <a:prstGeom prst="rect">
            <a:avLst/>
          </a:prstGeom>
        </p:spPr>
      </p:pic>
      <p:pic>
        <p:nvPicPr>
          <p:cNvPr id="29" name="bg object 29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11192937" y="1509458"/>
            <a:ext cx="140040" cy="215896"/>
          </a:xfrm>
          <a:prstGeom prst="rect">
            <a:avLst/>
          </a:prstGeom>
        </p:spPr>
      </p:pic>
      <p:pic>
        <p:nvPicPr>
          <p:cNvPr id="30" name="bg object 30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10824268" y="1461489"/>
            <a:ext cx="103593" cy="232357"/>
          </a:xfrm>
          <a:prstGeom prst="rect">
            <a:avLst/>
          </a:prstGeom>
        </p:spPr>
      </p:pic>
      <p:sp>
        <p:nvSpPr>
          <p:cNvPr id="31" name="bg object 31"/>
          <p:cNvSpPr/>
          <p:nvPr/>
        </p:nvSpPr>
        <p:spPr>
          <a:xfrm>
            <a:off x="10787531" y="1819583"/>
            <a:ext cx="469265" cy="570865"/>
          </a:xfrm>
          <a:custGeom>
            <a:avLst/>
            <a:gdLst/>
            <a:ahLst/>
            <a:cxnLst/>
            <a:rect l="l" t="t" r="r" b="b"/>
            <a:pathLst>
              <a:path w="469265" h="570864">
                <a:moveTo>
                  <a:pt x="232279" y="0"/>
                </a:moveTo>
                <a:lnTo>
                  <a:pt x="163993" y="11613"/>
                </a:lnTo>
                <a:lnTo>
                  <a:pt x="98915" y="45508"/>
                </a:lnTo>
                <a:lnTo>
                  <a:pt x="68950" y="71430"/>
                </a:lnTo>
                <a:lnTo>
                  <a:pt x="41433" y="103664"/>
                </a:lnTo>
                <a:lnTo>
                  <a:pt x="15530" y="147164"/>
                </a:lnTo>
                <a:lnTo>
                  <a:pt x="2806" y="187236"/>
                </a:lnTo>
                <a:lnTo>
                  <a:pt x="0" y="225103"/>
                </a:lnTo>
                <a:lnTo>
                  <a:pt x="3849" y="261986"/>
                </a:lnTo>
                <a:lnTo>
                  <a:pt x="18468" y="337683"/>
                </a:lnTo>
                <a:lnTo>
                  <a:pt x="22713" y="378940"/>
                </a:lnTo>
                <a:lnTo>
                  <a:pt x="20567" y="424098"/>
                </a:lnTo>
                <a:lnTo>
                  <a:pt x="16607" y="439764"/>
                </a:lnTo>
                <a:lnTo>
                  <a:pt x="10842" y="455119"/>
                </a:lnTo>
                <a:lnTo>
                  <a:pt x="5958" y="470734"/>
                </a:lnTo>
                <a:lnTo>
                  <a:pt x="4641" y="487179"/>
                </a:lnTo>
                <a:lnTo>
                  <a:pt x="55721" y="507436"/>
                </a:lnTo>
                <a:lnTo>
                  <a:pt x="132441" y="368752"/>
                </a:lnTo>
                <a:lnTo>
                  <a:pt x="128582" y="359195"/>
                </a:lnTo>
                <a:lnTo>
                  <a:pt x="119630" y="350432"/>
                </a:lnTo>
                <a:lnTo>
                  <a:pt x="108606" y="341487"/>
                </a:lnTo>
                <a:lnTo>
                  <a:pt x="98532" y="331388"/>
                </a:lnTo>
                <a:lnTo>
                  <a:pt x="79574" y="300922"/>
                </a:lnTo>
                <a:lnTo>
                  <a:pt x="65884" y="266145"/>
                </a:lnTo>
                <a:lnTo>
                  <a:pt x="59438" y="231672"/>
                </a:lnTo>
                <a:lnTo>
                  <a:pt x="62210" y="202113"/>
                </a:lnTo>
                <a:lnTo>
                  <a:pt x="76177" y="182083"/>
                </a:lnTo>
                <a:lnTo>
                  <a:pt x="103315" y="176194"/>
                </a:lnTo>
                <a:lnTo>
                  <a:pt x="145598" y="189059"/>
                </a:lnTo>
                <a:lnTo>
                  <a:pt x="168546" y="204807"/>
                </a:lnTo>
                <a:lnTo>
                  <a:pt x="190515" y="225961"/>
                </a:lnTo>
                <a:lnTo>
                  <a:pt x="207803" y="244764"/>
                </a:lnTo>
                <a:lnTo>
                  <a:pt x="216706" y="253461"/>
                </a:lnTo>
                <a:lnTo>
                  <a:pt x="227662" y="253255"/>
                </a:lnTo>
                <a:lnTo>
                  <a:pt x="239358" y="248498"/>
                </a:lnTo>
                <a:lnTo>
                  <a:pt x="251437" y="242470"/>
                </a:lnTo>
                <a:lnTo>
                  <a:pt x="263543" y="238450"/>
                </a:lnTo>
                <a:lnTo>
                  <a:pt x="306513" y="234258"/>
                </a:lnTo>
                <a:lnTo>
                  <a:pt x="348904" y="236853"/>
                </a:lnTo>
                <a:lnTo>
                  <a:pt x="381155" y="249716"/>
                </a:lnTo>
                <a:lnTo>
                  <a:pt x="393709" y="276329"/>
                </a:lnTo>
                <a:lnTo>
                  <a:pt x="377005" y="320174"/>
                </a:lnTo>
                <a:lnTo>
                  <a:pt x="346106" y="356985"/>
                </a:lnTo>
                <a:lnTo>
                  <a:pt x="312590" y="377818"/>
                </a:lnTo>
                <a:lnTo>
                  <a:pt x="275597" y="387512"/>
                </a:lnTo>
                <a:lnTo>
                  <a:pt x="234266" y="390908"/>
                </a:lnTo>
                <a:lnTo>
                  <a:pt x="187737" y="392843"/>
                </a:lnTo>
                <a:lnTo>
                  <a:pt x="111880" y="523438"/>
                </a:lnTo>
                <a:lnTo>
                  <a:pt x="108895" y="547161"/>
                </a:lnTo>
                <a:lnTo>
                  <a:pt x="160191" y="570732"/>
                </a:lnTo>
                <a:lnTo>
                  <a:pt x="184204" y="534381"/>
                </a:lnTo>
                <a:lnTo>
                  <a:pt x="212557" y="507253"/>
                </a:lnTo>
                <a:lnTo>
                  <a:pt x="244046" y="486922"/>
                </a:lnTo>
                <a:lnTo>
                  <a:pt x="277470" y="470958"/>
                </a:lnTo>
                <a:lnTo>
                  <a:pt x="311626" y="456936"/>
                </a:lnTo>
                <a:lnTo>
                  <a:pt x="345310" y="442426"/>
                </a:lnTo>
                <a:lnTo>
                  <a:pt x="406456" y="402232"/>
                </a:lnTo>
                <a:lnTo>
                  <a:pt x="431512" y="371694"/>
                </a:lnTo>
                <a:lnTo>
                  <a:pt x="451287" y="330956"/>
                </a:lnTo>
                <a:lnTo>
                  <a:pt x="463636" y="287413"/>
                </a:lnTo>
                <a:lnTo>
                  <a:pt x="469107" y="245976"/>
                </a:lnTo>
                <a:lnTo>
                  <a:pt x="468250" y="206894"/>
                </a:lnTo>
                <a:lnTo>
                  <a:pt x="449744" y="136784"/>
                </a:lnTo>
                <a:lnTo>
                  <a:pt x="412506" y="79060"/>
                </a:lnTo>
                <a:lnTo>
                  <a:pt x="360924" y="35702"/>
                </a:lnTo>
                <a:lnTo>
                  <a:pt x="299386" y="8689"/>
                </a:lnTo>
                <a:lnTo>
                  <a:pt x="266254" y="1930"/>
                </a:lnTo>
                <a:lnTo>
                  <a:pt x="23227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495300" y="1322211"/>
            <a:ext cx="7050405" cy="13061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1" i="0">
                <a:solidFill>
                  <a:srgbClr val="7FC75E"/>
                </a:solidFill>
                <a:latin typeface="Aptos"/>
                <a:cs typeface="Apto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tx1"/>
                </a:solidFill>
                <a:latin typeface="Aptos"/>
                <a:cs typeface="Apto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71C656-D534-4182-A633-C3A0D341D619}" type="datetime1">
              <a:rPr lang="en-US" smtClean="0"/>
              <a:t>9/9/2025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1" i="0">
                <a:solidFill>
                  <a:srgbClr val="7FC75E"/>
                </a:solidFill>
                <a:latin typeface="Aptos"/>
                <a:cs typeface="Apto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chemeClr val="tx1"/>
                </a:solidFill>
                <a:latin typeface="Aptos"/>
                <a:cs typeface="Apto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0F1C37-D708-4785-AD24-0BF9B82E86C0}" type="datetime1">
              <a:rPr lang="en-US" smtClean="0"/>
              <a:t>9/9/2025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1" i="0">
                <a:solidFill>
                  <a:srgbClr val="7FC75E"/>
                </a:solidFill>
                <a:latin typeface="Aptos"/>
                <a:cs typeface="Apto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7BD500-10C8-47CA-BBD8-E61B62D15CE6}" type="datetime1">
              <a:rPr lang="en-US" smtClean="0"/>
              <a:t>9/9/2025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7FC7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1" i="0">
                <a:solidFill>
                  <a:srgbClr val="7FC75E"/>
                </a:solidFill>
                <a:latin typeface="Aptos"/>
                <a:cs typeface="Apto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E789A0-FEF0-42E7-8FFF-AF906E633FDC}" type="datetime1">
              <a:rPr lang="en-US" smtClean="0"/>
              <a:t>9/9/2025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6E522-73F7-4364-BA26-A0AEC90CAC88}" type="datetime1">
              <a:rPr lang="en-US" smtClean="0"/>
              <a:t>9/9/2025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8947150" y="0"/>
            <a:ext cx="3244850" cy="6858000"/>
          </a:xfrm>
          <a:custGeom>
            <a:avLst/>
            <a:gdLst/>
            <a:ahLst/>
            <a:cxnLst/>
            <a:rect l="l" t="t" r="r" b="b"/>
            <a:pathLst>
              <a:path w="3244850" h="6858000">
                <a:moveTo>
                  <a:pt x="3244850" y="0"/>
                </a:moveTo>
                <a:lnTo>
                  <a:pt x="0" y="0"/>
                </a:lnTo>
                <a:lnTo>
                  <a:pt x="0" y="6858000"/>
                </a:lnTo>
                <a:lnTo>
                  <a:pt x="3244850" y="6858000"/>
                </a:lnTo>
                <a:lnTo>
                  <a:pt x="3244850" y="0"/>
                </a:lnTo>
                <a:close/>
              </a:path>
            </a:pathLst>
          </a:custGeom>
          <a:solidFill>
            <a:srgbClr val="7FC7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8947150" y="5675693"/>
            <a:ext cx="2736850" cy="674370"/>
          </a:xfrm>
          <a:custGeom>
            <a:avLst/>
            <a:gdLst/>
            <a:ahLst/>
            <a:cxnLst/>
            <a:rect l="l" t="t" r="r" b="b"/>
            <a:pathLst>
              <a:path w="2736850" h="674370">
                <a:moveTo>
                  <a:pt x="2736850" y="0"/>
                </a:moveTo>
                <a:lnTo>
                  <a:pt x="0" y="0"/>
                </a:lnTo>
                <a:lnTo>
                  <a:pt x="0" y="674306"/>
                </a:lnTo>
                <a:lnTo>
                  <a:pt x="2736850" y="674306"/>
                </a:lnTo>
                <a:lnTo>
                  <a:pt x="273685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bg object 1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0825330" y="5938106"/>
            <a:ext cx="616545" cy="154880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0396872" y="6111696"/>
            <a:ext cx="186715" cy="177181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8947945" y="6132645"/>
            <a:ext cx="805224" cy="152273"/>
          </a:xfrm>
          <a:prstGeom prst="rect">
            <a:avLst/>
          </a:prstGeom>
        </p:spPr>
      </p:pic>
      <p:sp>
        <p:nvSpPr>
          <p:cNvPr id="21" name="bg object 21"/>
          <p:cNvSpPr/>
          <p:nvPr/>
        </p:nvSpPr>
        <p:spPr>
          <a:xfrm>
            <a:off x="8949753" y="6083147"/>
            <a:ext cx="1635125" cy="2540"/>
          </a:xfrm>
          <a:custGeom>
            <a:avLst/>
            <a:gdLst/>
            <a:ahLst/>
            <a:cxnLst/>
            <a:rect l="l" t="t" r="r" b="b"/>
            <a:pathLst>
              <a:path w="1635125" h="2539">
                <a:moveTo>
                  <a:pt x="1634617" y="1270"/>
                </a:moveTo>
                <a:lnTo>
                  <a:pt x="1634528" y="0"/>
                </a:lnTo>
                <a:lnTo>
                  <a:pt x="88" y="0"/>
                </a:lnTo>
                <a:lnTo>
                  <a:pt x="88" y="1270"/>
                </a:lnTo>
                <a:lnTo>
                  <a:pt x="0" y="2540"/>
                </a:lnTo>
                <a:lnTo>
                  <a:pt x="1634617" y="2540"/>
                </a:lnTo>
                <a:lnTo>
                  <a:pt x="1634617" y="1270"/>
                </a:lnTo>
                <a:close/>
              </a:path>
            </a:pathLst>
          </a:custGeom>
          <a:solidFill>
            <a:srgbClr val="007D8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2" name="bg object 22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9621812" y="5777572"/>
            <a:ext cx="962562" cy="196100"/>
          </a:xfrm>
          <a:prstGeom prst="rect">
            <a:avLst/>
          </a:prstGeom>
        </p:spPr>
      </p:pic>
      <p:pic>
        <p:nvPicPr>
          <p:cNvPr id="23" name="bg object 23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8950961" y="5780733"/>
            <a:ext cx="572098" cy="190326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95300" y="461194"/>
            <a:ext cx="6641465" cy="13061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1" i="0">
                <a:solidFill>
                  <a:srgbClr val="7FC75E"/>
                </a:solidFill>
                <a:latin typeface="Aptos"/>
                <a:cs typeface="Apto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95300" y="2710179"/>
            <a:ext cx="7282180" cy="3698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tx1"/>
                </a:solidFill>
                <a:latin typeface="Aptos"/>
                <a:cs typeface="Apto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8E9F5F-CB56-435E-BA8A-AAFBCF2FCC0E}" type="datetime1">
              <a:rPr lang="en-US" smtClean="0"/>
              <a:t>9/9/2025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hf sldNum="0" hdr="0" ftr="0" dt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7.jp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png"/><Relationship Id="rId5" Type="http://schemas.openxmlformats.org/officeDocument/2006/relationships/image" Target="../media/image18.wmf"/><Relationship Id="rId10" Type="http://schemas.openxmlformats.org/officeDocument/2006/relationships/image" Target="../media/image5.png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9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21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2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1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1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xfrm>
            <a:off x="495300" y="851371"/>
            <a:ext cx="7962900" cy="257762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5040"/>
              </a:lnSpc>
              <a:spcBef>
                <a:spcPts val="100"/>
              </a:spcBef>
            </a:pPr>
            <a:r>
              <a:rPr lang="hu-HU" spc="-10" dirty="0">
                <a:solidFill>
                  <a:srgbClr val="FFFFFF"/>
                </a:solidFill>
              </a:rPr>
              <a:t>BERUFSINFORMATIONS-PRÄSENTATION IM BEREICH BIOMASSE</a:t>
            </a:r>
            <a:br>
              <a:rPr lang="hu-HU" spc="-10" dirty="0">
                <a:solidFill>
                  <a:srgbClr val="FFFFFF"/>
                </a:solidFill>
              </a:rPr>
            </a:br>
            <a:endParaRPr spc="-30" dirty="0">
              <a:solidFill>
                <a:srgbClr val="FFFFFF"/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95300" y="2770011"/>
            <a:ext cx="7505700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de-DE" sz="2200" b="1" dirty="0">
                <a:solidFill>
                  <a:srgbClr val="FFFFFF"/>
                </a:solidFill>
                <a:latin typeface="Aptos"/>
                <a:cs typeface="Aptos"/>
              </a:rPr>
              <a:t>ERNEUERBARE ENERGIE IM MITTELPUNKT DER KARRIERE</a:t>
            </a:r>
            <a:endParaRPr lang="de-DE" sz="2200" dirty="0">
              <a:latin typeface="Aptos"/>
              <a:cs typeface="Aptos"/>
            </a:endParaRPr>
          </a:p>
        </p:txBody>
      </p:sp>
      <p:sp>
        <p:nvSpPr>
          <p:cNvPr id="4" name="Téglalap 3">
            <a:extLst>
              <a:ext uri="{FF2B5EF4-FFF2-40B4-BE49-F238E27FC236}">
                <a16:creationId xmlns:a16="http://schemas.microsoft.com/office/drawing/2014/main" id="{7AEF17CA-4459-33D4-11D8-43CAF6439647}"/>
              </a:ext>
            </a:extLst>
          </p:cNvPr>
          <p:cNvSpPr/>
          <p:nvPr/>
        </p:nvSpPr>
        <p:spPr>
          <a:xfrm>
            <a:off x="2594927" y="3450400"/>
            <a:ext cx="1295400" cy="990600"/>
          </a:xfrm>
          <a:prstGeom prst="rect">
            <a:avLst/>
          </a:prstGeom>
          <a:solidFill>
            <a:srgbClr val="7FC75E"/>
          </a:solidFill>
          <a:ln>
            <a:solidFill>
              <a:srgbClr val="7FC75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D305C48E-39D4-7DF9-1D70-D2C444C8E7EC}"/>
              </a:ext>
            </a:extLst>
          </p:cNvPr>
          <p:cNvSpPr txBox="1"/>
          <p:nvPr/>
        </p:nvSpPr>
        <p:spPr>
          <a:xfrm>
            <a:off x="503406" y="3193048"/>
            <a:ext cx="2895599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hu-HU" sz="900" b="1" spc="-10" dirty="0" err="1">
                <a:solidFill>
                  <a:srgbClr val="FFFFFF"/>
                </a:solidFill>
                <a:latin typeface="Aptos"/>
                <a:cs typeface="Aptos"/>
              </a:rPr>
              <a:t>Erstellt</a:t>
            </a:r>
            <a:r>
              <a:rPr lang="hu-HU" sz="900" b="1" spc="-10" dirty="0">
                <a:solidFill>
                  <a:srgbClr val="FFFFFF"/>
                </a:solidFill>
                <a:latin typeface="Aptos"/>
                <a:cs typeface="Aptos"/>
              </a:rPr>
              <a:t> von: PP4 – Faipari Tudományos Alapítvány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ím 6">
            <a:extLst>
              <a:ext uri="{FF2B5EF4-FFF2-40B4-BE49-F238E27FC236}">
                <a16:creationId xmlns:a16="http://schemas.microsoft.com/office/drawing/2014/main" id="{047CABA7-FBCB-48BF-8817-3FCDC0DE8C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461194"/>
            <a:ext cx="11696700" cy="1354217"/>
          </a:xfrm>
        </p:spPr>
        <p:txBody>
          <a:bodyPr/>
          <a:lstStyle/>
          <a:p>
            <a:r>
              <a:rPr lang="de-DE" dirty="0">
                <a:solidFill>
                  <a:schemeClr val="bg1"/>
                </a:solidFill>
              </a:rPr>
              <a:t>WAS MEINT IHR, WELCHE SIND </a:t>
            </a:r>
            <a:br>
              <a:rPr lang="hu-HU" dirty="0">
                <a:solidFill>
                  <a:schemeClr val="bg1"/>
                </a:solidFill>
              </a:rPr>
            </a:br>
            <a:r>
              <a:rPr lang="de-DE" dirty="0">
                <a:solidFill>
                  <a:schemeClr val="bg1"/>
                </a:solidFill>
              </a:rPr>
              <a:t>DIE GRÜNEN BERUFE DER ZUKUNFT?</a:t>
            </a:r>
            <a:endParaRPr lang="hu-HU" dirty="0">
              <a:solidFill>
                <a:schemeClr val="bg1"/>
              </a:solidFill>
            </a:endParaRP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33705C03-8D4A-4F62-A381-C5D3907BAC3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43" r="1820" b="22439"/>
          <a:stretch>
            <a:fillRect/>
          </a:stretch>
        </p:blipFill>
        <p:spPr>
          <a:xfrm>
            <a:off x="1607122" y="2225670"/>
            <a:ext cx="5011570" cy="4059248"/>
          </a:xfrm>
          <a:prstGeom prst="rect">
            <a:avLst/>
          </a:prstGeom>
        </p:spPr>
      </p:pic>
      <p:graphicFrame>
        <p:nvGraphicFramePr>
          <p:cNvPr id="6" name="Objektum 5">
            <a:extLst>
              <a:ext uri="{FF2B5EF4-FFF2-40B4-BE49-F238E27FC236}">
                <a16:creationId xmlns:a16="http://schemas.microsoft.com/office/drawing/2014/main" id="{5D2695F8-9EB6-4182-90EE-1E3919B9B4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3994340"/>
              </p:ext>
            </p:extLst>
          </p:nvPr>
        </p:nvGraphicFramePr>
        <p:xfrm>
          <a:off x="9296400" y="2046675"/>
          <a:ext cx="1941520" cy="27646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4279320" imgH="6095160" progId="">
                  <p:embed/>
                </p:oleObj>
              </mc:Choice>
              <mc:Fallback>
                <p:oleObj r:id="rId4" imgW="4279320" imgH="609516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296400" y="2046675"/>
                        <a:ext cx="1941520" cy="27646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object 5">
            <a:extLst>
              <a:ext uri="{FF2B5EF4-FFF2-40B4-BE49-F238E27FC236}">
                <a16:creationId xmlns:a16="http://schemas.microsoft.com/office/drawing/2014/main" id="{9A3C7B7D-FFF6-4746-AA35-2B8B00B3ECFD}"/>
              </a:ext>
            </a:extLst>
          </p:cNvPr>
          <p:cNvSpPr/>
          <p:nvPr/>
        </p:nvSpPr>
        <p:spPr>
          <a:xfrm>
            <a:off x="8915400" y="5675693"/>
            <a:ext cx="2736850" cy="674370"/>
          </a:xfrm>
          <a:custGeom>
            <a:avLst/>
            <a:gdLst/>
            <a:ahLst/>
            <a:cxnLst/>
            <a:rect l="l" t="t" r="r" b="b"/>
            <a:pathLst>
              <a:path w="2736850" h="674370">
                <a:moveTo>
                  <a:pt x="2736850" y="0"/>
                </a:moveTo>
                <a:lnTo>
                  <a:pt x="0" y="0"/>
                </a:lnTo>
                <a:lnTo>
                  <a:pt x="0" y="674306"/>
                </a:lnTo>
                <a:lnTo>
                  <a:pt x="2736850" y="674306"/>
                </a:lnTo>
                <a:lnTo>
                  <a:pt x="273685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3" name="object 6">
            <a:extLst>
              <a:ext uri="{FF2B5EF4-FFF2-40B4-BE49-F238E27FC236}">
                <a16:creationId xmlns:a16="http://schemas.microsoft.com/office/drawing/2014/main" id="{68FBC6F6-5714-4143-8E31-0B90DE7B49F9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0825330" y="5938106"/>
            <a:ext cx="616545" cy="154880"/>
          </a:xfrm>
          <a:prstGeom prst="rect">
            <a:avLst/>
          </a:prstGeom>
        </p:spPr>
      </p:pic>
      <p:pic>
        <p:nvPicPr>
          <p:cNvPr id="34" name="object 7">
            <a:extLst>
              <a:ext uri="{FF2B5EF4-FFF2-40B4-BE49-F238E27FC236}">
                <a16:creationId xmlns:a16="http://schemas.microsoft.com/office/drawing/2014/main" id="{F43DCB7A-38A8-4A2F-82BD-39CA56C8EBB9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0396872" y="6111696"/>
            <a:ext cx="186715" cy="177181"/>
          </a:xfrm>
          <a:prstGeom prst="rect">
            <a:avLst/>
          </a:prstGeom>
        </p:spPr>
      </p:pic>
      <p:pic>
        <p:nvPicPr>
          <p:cNvPr id="35" name="object 8">
            <a:extLst>
              <a:ext uri="{FF2B5EF4-FFF2-40B4-BE49-F238E27FC236}">
                <a16:creationId xmlns:a16="http://schemas.microsoft.com/office/drawing/2014/main" id="{CE34729D-1D1E-40E8-8E55-AF19ED49CD73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947945" y="6132645"/>
            <a:ext cx="805224" cy="152273"/>
          </a:xfrm>
          <a:prstGeom prst="rect">
            <a:avLst/>
          </a:prstGeom>
        </p:spPr>
      </p:pic>
      <p:sp>
        <p:nvSpPr>
          <p:cNvPr id="36" name="object 9">
            <a:extLst>
              <a:ext uri="{FF2B5EF4-FFF2-40B4-BE49-F238E27FC236}">
                <a16:creationId xmlns:a16="http://schemas.microsoft.com/office/drawing/2014/main" id="{F2499BDB-A5D0-4BCE-80A8-5718C14EEA69}"/>
              </a:ext>
            </a:extLst>
          </p:cNvPr>
          <p:cNvSpPr/>
          <p:nvPr/>
        </p:nvSpPr>
        <p:spPr>
          <a:xfrm>
            <a:off x="8949753" y="6083147"/>
            <a:ext cx="1635125" cy="2540"/>
          </a:xfrm>
          <a:custGeom>
            <a:avLst/>
            <a:gdLst/>
            <a:ahLst/>
            <a:cxnLst/>
            <a:rect l="l" t="t" r="r" b="b"/>
            <a:pathLst>
              <a:path w="1635125" h="2539">
                <a:moveTo>
                  <a:pt x="1634617" y="1270"/>
                </a:moveTo>
                <a:lnTo>
                  <a:pt x="1634528" y="0"/>
                </a:lnTo>
                <a:lnTo>
                  <a:pt x="88" y="0"/>
                </a:lnTo>
                <a:lnTo>
                  <a:pt x="88" y="1270"/>
                </a:lnTo>
                <a:lnTo>
                  <a:pt x="0" y="2540"/>
                </a:lnTo>
                <a:lnTo>
                  <a:pt x="1634617" y="2540"/>
                </a:lnTo>
                <a:lnTo>
                  <a:pt x="1634617" y="1270"/>
                </a:lnTo>
                <a:close/>
              </a:path>
            </a:pathLst>
          </a:custGeom>
          <a:solidFill>
            <a:srgbClr val="007D8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7" name="object 10">
            <a:extLst>
              <a:ext uri="{FF2B5EF4-FFF2-40B4-BE49-F238E27FC236}">
                <a16:creationId xmlns:a16="http://schemas.microsoft.com/office/drawing/2014/main" id="{F1AB2A1C-FFE7-4E9E-A318-0384A3A7C42F}"/>
              </a:ext>
            </a:extLst>
          </p:cNvPr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9621812" y="5777572"/>
            <a:ext cx="962562" cy="196100"/>
          </a:xfrm>
          <a:prstGeom prst="rect">
            <a:avLst/>
          </a:prstGeom>
        </p:spPr>
      </p:pic>
      <p:pic>
        <p:nvPicPr>
          <p:cNvPr id="38" name="object 11">
            <a:extLst>
              <a:ext uri="{FF2B5EF4-FFF2-40B4-BE49-F238E27FC236}">
                <a16:creationId xmlns:a16="http://schemas.microsoft.com/office/drawing/2014/main" id="{CF4C5BDB-A8BB-4DF4-8391-A3483522C9C1}"/>
              </a:ext>
            </a:extLst>
          </p:cNvPr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8950961" y="5780733"/>
            <a:ext cx="572098" cy="19032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F24623D1-EA06-C4E9-8A51-062F52F3FBC3}"/>
              </a:ext>
            </a:extLst>
          </p:cNvPr>
          <p:cNvSpPr/>
          <p:nvPr/>
        </p:nvSpPr>
        <p:spPr>
          <a:xfrm>
            <a:off x="10650848" y="5486400"/>
            <a:ext cx="1541151" cy="1371599"/>
          </a:xfrm>
          <a:prstGeom prst="rect">
            <a:avLst/>
          </a:prstGeom>
          <a:solidFill>
            <a:srgbClr val="7FC75E"/>
          </a:solidFill>
          <a:ln>
            <a:solidFill>
              <a:srgbClr val="7FC75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997308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915400" y="0"/>
            <a:ext cx="3276600" cy="6858000"/>
            <a:chOff x="8915400" y="0"/>
            <a:chExt cx="3276600" cy="6858000"/>
          </a:xfrm>
        </p:grpSpPr>
        <p:sp>
          <p:nvSpPr>
            <p:cNvPr id="3" name="object 3"/>
            <p:cNvSpPr/>
            <p:nvPr/>
          </p:nvSpPr>
          <p:spPr>
            <a:xfrm>
              <a:off x="8947150" y="0"/>
              <a:ext cx="3244850" cy="6858000"/>
            </a:xfrm>
            <a:custGeom>
              <a:avLst/>
              <a:gdLst/>
              <a:ahLst/>
              <a:cxnLst/>
              <a:rect l="l" t="t" r="r" b="b"/>
              <a:pathLst>
                <a:path w="3244850" h="6858000">
                  <a:moveTo>
                    <a:pt x="324485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3244850" y="6858000"/>
                  </a:lnTo>
                  <a:lnTo>
                    <a:pt x="3244850" y="0"/>
                  </a:lnTo>
                  <a:close/>
                </a:path>
              </a:pathLst>
            </a:custGeom>
            <a:solidFill>
              <a:srgbClr val="7FC7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742711" y="1647254"/>
              <a:ext cx="2365096" cy="3035300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8915400" y="5675693"/>
              <a:ext cx="2736850" cy="674370"/>
            </a:xfrm>
            <a:custGeom>
              <a:avLst/>
              <a:gdLst/>
              <a:ahLst/>
              <a:cxnLst/>
              <a:rect l="l" t="t" r="r" b="b"/>
              <a:pathLst>
                <a:path w="2736850" h="674370">
                  <a:moveTo>
                    <a:pt x="2736850" y="0"/>
                  </a:moveTo>
                  <a:lnTo>
                    <a:pt x="0" y="0"/>
                  </a:lnTo>
                  <a:lnTo>
                    <a:pt x="0" y="674306"/>
                  </a:lnTo>
                  <a:lnTo>
                    <a:pt x="2736850" y="674306"/>
                  </a:lnTo>
                  <a:lnTo>
                    <a:pt x="27368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825330" y="5938106"/>
              <a:ext cx="616545" cy="15488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396872" y="6111696"/>
              <a:ext cx="186715" cy="177181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947945" y="6132645"/>
              <a:ext cx="805224" cy="152273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8949753" y="6083147"/>
              <a:ext cx="1635125" cy="2540"/>
            </a:xfrm>
            <a:custGeom>
              <a:avLst/>
              <a:gdLst/>
              <a:ahLst/>
              <a:cxnLst/>
              <a:rect l="l" t="t" r="r" b="b"/>
              <a:pathLst>
                <a:path w="1635125" h="2539">
                  <a:moveTo>
                    <a:pt x="1634617" y="1270"/>
                  </a:moveTo>
                  <a:lnTo>
                    <a:pt x="1634528" y="0"/>
                  </a:lnTo>
                  <a:lnTo>
                    <a:pt x="88" y="0"/>
                  </a:lnTo>
                  <a:lnTo>
                    <a:pt x="88" y="1270"/>
                  </a:lnTo>
                  <a:lnTo>
                    <a:pt x="0" y="2540"/>
                  </a:lnTo>
                  <a:lnTo>
                    <a:pt x="1634617" y="2540"/>
                  </a:lnTo>
                  <a:lnTo>
                    <a:pt x="1634617" y="1270"/>
                  </a:lnTo>
                  <a:close/>
                </a:path>
              </a:pathLst>
            </a:custGeom>
            <a:solidFill>
              <a:srgbClr val="007D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621812" y="5777572"/>
              <a:ext cx="962562" cy="19610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950961" y="5780733"/>
              <a:ext cx="572098" cy="190326"/>
            </a:xfrm>
            <a:prstGeom prst="rect">
              <a:avLst/>
            </a:prstGeom>
          </p:spPr>
        </p:pic>
      </p:grp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495300" y="175840"/>
            <a:ext cx="8115300" cy="1120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de-DE" sz="3600" dirty="0"/>
              <a:t>KARRIERE IM BEREICH DER ERNEUERBAREN ENERGIEN</a:t>
            </a:r>
            <a:endParaRPr lang="de-DE" sz="3600" spc="-10" dirty="0"/>
          </a:p>
        </p:txBody>
      </p:sp>
      <p:sp>
        <p:nvSpPr>
          <p:cNvPr id="13" name="object 13"/>
          <p:cNvSpPr txBox="1"/>
          <p:nvPr/>
        </p:nvSpPr>
        <p:spPr>
          <a:xfrm>
            <a:off x="482600" y="1361299"/>
            <a:ext cx="7113905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de-DE" sz="1800" b="1" dirty="0">
                <a:latin typeface="Aptos"/>
                <a:cs typeface="Aptos"/>
              </a:rPr>
              <a:t>Warum lohnt es sich, einen Beruf im Bereich der erneuerbaren Energien zu wählen?</a:t>
            </a:r>
            <a:endParaRPr sz="1800" b="1" dirty="0">
              <a:latin typeface="Aptos"/>
              <a:cs typeface="Aptos"/>
            </a:endParaRPr>
          </a:p>
        </p:txBody>
      </p:sp>
      <p:graphicFrame>
        <p:nvGraphicFramePr>
          <p:cNvPr id="14" name="object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1699180"/>
              </p:ext>
            </p:extLst>
          </p:nvPr>
        </p:nvGraphicFramePr>
        <p:xfrm>
          <a:off x="732832" y="2057400"/>
          <a:ext cx="7113905" cy="459694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672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466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66937">
                <a:tc gridSpan="2">
                  <a:txBody>
                    <a:bodyPr/>
                    <a:lstStyle/>
                    <a:p>
                      <a:pPr marR="60325" algn="ctr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lang="de-AT" sz="3000" b="1" noProof="0" dirty="0">
                          <a:latin typeface="Aptos"/>
                          <a:cs typeface="Aptos"/>
                        </a:rPr>
                        <a:t>Vorteile</a:t>
                      </a:r>
                    </a:p>
                  </a:txBody>
                  <a:tcPr marL="0" marR="0" marT="6223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C75E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25400" algn="ctr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endParaRPr sz="1800" dirty="0">
                        <a:latin typeface="Aptos"/>
                        <a:cs typeface="Aptos"/>
                      </a:endParaRPr>
                    </a:p>
                  </a:txBody>
                  <a:tcPr marL="0" marR="0" marT="6223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C75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2484">
                <a:tc>
                  <a:txBody>
                    <a:bodyPr/>
                    <a:lstStyle/>
                    <a:p>
                      <a:pPr marR="60325" algn="ctr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lang="de-AT" sz="1800" noProof="0" dirty="0">
                          <a:latin typeface="Aptos"/>
                          <a:cs typeface="Aptos"/>
                        </a:rPr>
                        <a:t>1.</a:t>
                      </a:r>
                    </a:p>
                  </a:txBody>
                  <a:tcPr marL="0" marR="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0955" algn="l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lang="de-DE" sz="1800" b="1" noProof="0" dirty="0">
                          <a:solidFill>
                            <a:schemeClr val="tx1"/>
                          </a:solidFill>
                          <a:latin typeface="Aptos"/>
                          <a:ea typeface="+mn-ea"/>
                        </a:rPr>
                        <a:t>Umweltbewusste Karriere: </a:t>
                      </a:r>
                      <a:r>
                        <a:rPr lang="de-DE" sz="1800" b="0" noProof="0" dirty="0">
                          <a:solidFill>
                            <a:schemeClr val="tx1"/>
                          </a:solidFill>
                          <a:latin typeface="Aptos"/>
                          <a:ea typeface="+mn-ea"/>
                        </a:rPr>
                        <a:t>direkter Beitrag zum Klimaschutz</a:t>
                      </a:r>
                      <a:endParaRPr lang="de-AT" sz="1800" b="0" noProof="0" dirty="0">
                        <a:solidFill>
                          <a:schemeClr val="tx1"/>
                        </a:solidFill>
                        <a:latin typeface="Aptos"/>
                        <a:ea typeface="+mn-ea"/>
                        <a:cs typeface="Aptos"/>
                      </a:endParaRPr>
                    </a:p>
                  </a:txBody>
                  <a:tcPr marL="61200" marR="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2484">
                <a:tc>
                  <a:txBody>
                    <a:bodyPr/>
                    <a:lstStyle/>
                    <a:p>
                      <a:pPr marR="60325" algn="ctr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lang="de-AT" sz="1800" noProof="0" dirty="0">
                          <a:latin typeface="Aptos"/>
                          <a:cs typeface="Aptos"/>
                        </a:rPr>
                        <a:t>2.</a:t>
                      </a:r>
                    </a:p>
                  </a:txBody>
                  <a:tcPr marL="0" marR="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0955" algn="l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lang="de-DE" sz="1800" b="1" noProof="0" dirty="0">
                          <a:latin typeface="Aptos"/>
                          <a:cs typeface="Aptos"/>
                        </a:rPr>
                        <a:t>Zukunftssicherer Beruf: </a:t>
                      </a:r>
                      <a:r>
                        <a:rPr lang="de-DE" sz="1800" b="0" noProof="0" dirty="0">
                          <a:latin typeface="Aptos"/>
                          <a:cs typeface="Aptos"/>
                        </a:rPr>
                        <a:t>der Anteil erneuerbarer Energien wächst</a:t>
                      </a:r>
                      <a:endParaRPr lang="de-AT" sz="1800" b="0" noProof="0" dirty="0">
                        <a:latin typeface="Aptos"/>
                        <a:cs typeface="Aptos"/>
                      </a:endParaRPr>
                    </a:p>
                  </a:txBody>
                  <a:tcPr marL="61200" marR="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4713867"/>
                  </a:ext>
                </a:extLst>
              </a:tr>
              <a:tr h="482484">
                <a:tc>
                  <a:txBody>
                    <a:bodyPr/>
                    <a:lstStyle/>
                    <a:p>
                      <a:pPr marL="0" marR="60325" algn="ctr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lang="de-AT" sz="1800" noProof="0" dirty="0">
                          <a:solidFill>
                            <a:schemeClr val="tx1"/>
                          </a:solidFill>
                          <a:latin typeface="Aptos"/>
                          <a:ea typeface="+mn-ea"/>
                          <a:cs typeface="Aptos"/>
                        </a:rPr>
                        <a:t>3.</a:t>
                      </a:r>
                    </a:p>
                  </a:txBody>
                  <a:tcPr marL="0" marR="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60325" algn="l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lang="de-DE" sz="1800" b="1" noProof="0" dirty="0">
                          <a:solidFill>
                            <a:schemeClr val="tx1"/>
                          </a:solidFill>
                          <a:latin typeface="Aptos"/>
                          <a:ea typeface="+mn-ea"/>
                          <a:cs typeface="Aptos"/>
                        </a:rPr>
                        <a:t>Stabile, langfristige Arbeitsplätze: </a:t>
                      </a:r>
                      <a:r>
                        <a:rPr lang="de-DE" sz="1800" b="0" noProof="0" dirty="0">
                          <a:solidFill>
                            <a:schemeClr val="tx1"/>
                          </a:solidFill>
                          <a:latin typeface="Aptos"/>
                          <a:ea typeface="+mn-ea"/>
                          <a:cs typeface="Aptos"/>
                        </a:rPr>
                        <a:t>Energie wird immer gebraucht</a:t>
                      </a:r>
                      <a:endParaRPr lang="de-AT" sz="1800" b="0" noProof="0" dirty="0">
                        <a:solidFill>
                          <a:schemeClr val="tx1"/>
                        </a:solidFill>
                        <a:latin typeface="Aptos"/>
                        <a:ea typeface="+mn-ea"/>
                        <a:cs typeface="Aptos"/>
                      </a:endParaRPr>
                    </a:p>
                  </a:txBody>
                  <a:tcPr marL="61200" marR="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4232692"/>
                  </a:ext>
                </a:extLst>
              </a:tr>
              <a:tr h="542379">
                <a:tc>
                  <a:txBody>
                    <a:bodyPr/>
                    <a:lstStyle/>
                    <a:p>
                      <a:pPr marR="60325" algn="ctr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lang="de-AT" sz="1800" noProof="0" dirty="0">
                          <a:latin typeface="Aptos"/>
                          <a:cs typeface="Aptos"/>
                        </a:rPr>
                        <a:t>4.</a:t>
                      </a:r>
                    </a:p>
                  </a:txBody>
                  <a:tcPr marL="0" marR="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0955" algn="l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lang="de-DE" sz="1800" b="1" noProof="0" dirty="0">
                          <a:latin typeface="Aptos"/>
                          <a:cs typeface="Aptos"/>
                        </a:rPr>
                        <a:t>Wachsende Nachfrage nach Berufen im Bereich erneuerbare Energien: </a:t>
                      </a:r>
                      <a:r>
                        <a:rPr lang="de-DE" sz="1800" b="0" noProof="0" dirty="0">
                          <a:latin typeface="Aptos"/>
                          <a:cs typeface="Aptos"/>
                        </a:rPr>
                        <a:t>derzeit herrscht Fachkräftemangel</a:t>
                      </a:r>
                      <a:endParaRPr lang="de-AT" sz="1800" b="0" noProof="0" dirty="0">
                        <a:latin typeface="Aptos"/>
                        <a:cs typeface="Aptos"/>
                      </a:endParaRPr>
                    </a:p>
                  </a:txBody>
                  <a:tcPr marL="61200" marR="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174220"/>
                  </a:ext>
                </a:extLst>
              </a:tr>
              <a:tr h="542379">
                <a:tc>
                  <a:txBody>
                    <a:bodyPr/>
                    <a:lstStyle/>
                    <a:p>
                      <a:pPr marL="0" marR="60325" algn="ctr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lang="de-AT" sz="1800" noProof="0" dirty="0">
                          <a:solidFill>
                            <a:schemeClr val="tx1"/>
                          </a:solidFill>
                          <a:latin typeface="Aptos"/>
                          <a:ea typeface="+mn-ea"/>
                          <a:cs typeface="Aptos"/>
                        </a:rPr>
                        <a:t>5.</a:t>
                      </a:r>
                    </a:p>
                  </a:txBody>
                  <a:tcPr marL="0" marR="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60325" algn="l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lang="de-DE" sz="1800" b="1" noProof="0" dirty="0">
                          <a:solidFill>
                            <a:schemeClr val="tx1"/>
                          </a:solidFill>
                          <a:latin typeface="Aptos"/>
                          <a:ea typeface="+mn-ea"/>
                          <a:cs typeface="Aptos"/>
                        </a:rPr>
                        <a:t>Gesellschaftliche Verantwortung: </a:t>
                      </a:r>
                      <a:r>
                        <a:rPr lang="de-DE" sz="1800" b="0" noProof="0" dirty="0">
                          <a:solidFill>
                            <a:schemeClr val="tx1"/>
                          </a:solidFill>
                          <a:latin typeface="Aptos"/>
                          <a:ea typeface="+mn-ea"/>
                          <a:cs typeface="Aptos"/>
                        </a:rPr>
                        <a:t>positiver gesellschaftlicher Beitrag</a:t>
                      </a:r>
                      <a:endParaRPr lang="de-AT" sz="1800" b="0" noProof="0" dirty="0">
                        <a:solidFill>
                          <a:schemeClr val="tx1"/>
                        </a:solidFill>
                        <a:latin typeface="Aptos"/>
                        <a:ea typeface="+mn-ea"/>
                        <a:cs typeface="Aptos"/>
                      </a:endParaRPr>
                    </a:p>
                  </a:txBody>
                  <a:tcPr marL="61200" marR="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8700356"/>
                  </a:ext>
                </a:extLst>
              </a:tr>
              <a:tr h="542379">
                <a:tc>
                  <a:txBody>
                    <a:bodyPr/>
                    <a:lstStyle/>
                    <a:p>
                      <a:pPr marR="60325" algn="ctr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lang="de-AT" sz="1800" noProof="0" dirty="0">
                          <a:latin typeface="Aptos"/>
                          <a:cs typeface="Aptos"/>
                        </a:rPr>
                        <a:t>6.</a:t>
                      </a:r>
                    </a:p>
                  </a:txBody>
                  <a:tcPr marL="0" marR="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0955" algn="l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lang="de-DE" sz="1800" b="1" noProof="0" dirty="0">
                          <a:latin typeface="Aptos"/>
                          <a:cs typeface="Aptos"/>
                        </a:rPr>
                        <a:t>Vielfältige Tätigkeiten: </a:t>
                      </a:r>
                      <a:r>
                        <a:rPr lang="de-DE" sz="1800" b="0" noProof="0" dirty="0">
                          <a:latin typeface="Aptos"/>
                          <a:cs typeface="Aptos"/>
                        </a:rPr>
                        <a:t>geistige, manuelle und körperliche Arbeiten im Bereich Biomasse</a:t>
                      </a:r>
                      <a:endParaRPr lang="de-AT" sz="1800" b="0" noProof="0" dirty="0">
                        <a:latin typeface="Aptos"/>
                        <a:cs typeface="Aptos"/>
                      </a:endParaRPr>
                    </a:p>
                  </a:txBody>
                  <a:tcPr marL="61200" marR="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885851"/>
                  </a:ext>
                </a:extLst>
              </a:tr>
              <a:tr h="482484">
                <a:tc>
                  <a:txBody>
                    <a:bodyPr/>
                    <a:lstStyle/>
                    <a:p>
                      <a:pPr marR="60325" algn="ctr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lang="de-AT" sz="1800" noProof="0" dirty="0">
                          <a:latin typeface="Aptos"/>
                          <a:cs typeface="Aptos"/>
                        </a:rPr>
                        <a:t>7.</a:t>
                      </a:r>
                    </a:p>
                  </a:txBody>
                  <a:tcPr marL="0" marR="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0955" algn="l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lang="de-DE" sz="1800" b="1" noProof="0" dirty="0">
                          <a:latin typeface="Aptos"/>
                          <a:cs typeface="Aptos"/>
                        </a:rPr>
                        <a:t>Grüner Beruf: </a:t>
                      </a:r>
                      <a:r>
                        <a:rPr lang="de-DE" sz="1800" b="0" noProof="0" dirty="0">
                          <a:latin typeface="Aptos"/>
                          <a:cs typeface="Aptos"/>
                        </a:rPr>
                        <a:t>trägt zum Erfolg im Kampf gegen den Klimawandel bei</a:t>
                      </a:r>
                      <a:endParaRPr lang="de-AT" sz="1800" b="0" noProof="0" dirty="0">
                        <a:latin typeface="Aptos"/>
                        <a:cs typeface="Aptos"/>
                      </a:endParaRPr>
                    </a:p>
                  </a:txBody>
                  <a:tcPr marL="61200" marR="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0006764"/>
                  </a:ext>
                </a:extLst>
              </a:tr>
            </a:tbl>
          </a:graphicData>
        </a:graphic>
      </p:graphicFrame>
      <p:sp>
        <p:nvSpPr>
          <p:cNvPr id="15" name="Téglalap 14">
            <a:extLst>
              <a:ext uri="{FF2B5EF4-FFF2-40B4-BE49-F238E27FC236}">
                <a16:creationId xmlns:a16="http://schemas.microsoft.com/office/drawing/2014/main" id="{945A7F32-0990-74C6-51B3-297D0FDD07D3}"/>
              </a:ext>
            </a:extLst>
          </p:cNvPr>
          <p:cNvSpPr/>
          <p:nvPr/>
        </p:nvSpPr>
        <p:spPr>
          <a:xfrm>
            <a:off x="10650848" y="5486400"/>
            <a:ext cx="1541151" cy="1371599"/>
          </a:xfrm>
          <a:prstGeom prst="rect">
            <a:avLst/>
          </a:prstGeom>
          <a:solidFill>
            <a:srgbClr val="7FC75E"/>
          </a:solidFill>
          <a:ln>
            <a:solidFill>
              <a:srgbClr val="7FC75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947150" y="0"/>
            <a:ext cx="3244850" cy="6858000"/>
          </a:xfrm>
          <a:custGeom>
            <a:avLst/>
            <a:gdLst/>
            <a:ahLst/>
            <a:cxnLst/>
            <a:rect l="l" t="t" r="r" b="b"/>
            <a:pathLst>
              <a:path w="3244850" h="6858000">
                <a:moveTo>
                  <a:pt x="3244850" y="0"/>
                </a:moveTo>
                <a:lnTo>
                  <a:pt x="0" y="0"/>
                </a:lnTo>
                <a:lnTo>
                  <a:pt x="0" y="6858000"/>
                </a:lnTo>
                <a:lnTo>
                  <a:pt x="3244850" y="6858000"/>
                </a:lnTo>
                <a:lnTo>
                  <a:pt x="3244850" y="0"/>
                </a:lnTo>
                <a:close/>
              </a:path>
            </a:pathLst>
          </a:custGeom>
          <a:solidFill>
            <a:srgbClr val="7FC75E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0" name="object 10"/>
          <p:cNvGrpSpPr/>
          <p:nvPr/>
        </p:nvGrpSpPr>
        <p:grpSpPr>
          <a:xfrm>
            <a:off x="8947150" y="5635734"/>
            <a:ext cx="2736850" cy="674370"/>
            <a:chOff x="8947150" y="5635734"/>
            <a:chExt cx="2736850" cy="674370"/>
          </a:xfrm>
        </p:grpSpPr>
        <p:sp>
          <p:nvSpPr>
            <p:cNvPr id="11" name="object 11"/>
            <p:cNvSpPr/>
            <p:nvPr/>
          </p:nvSpPr>
          <p:spPr>
            <a:xfrm>
              <a:off x="8947150" y="5635734"/>
              <a:ext cx="2736850" cy="674370"/>
            </a:xfrm>
            <a:custGeom>
              <a:avLst/>
              <a:gdLst/>
              <a:ahLst/>
              <a:cxnLst/>
              <a:rect l="l" t="t" r="r" b="b"/>
              <a:pathLst>
                <a:path w="2736850" h="674370">
                  <a:moveTo>
                    <a:pt x="2736850" y="0"/>
                  </a:moveTo>
                  <a:lnTo>
                    <a:pt x="0" y="0"/>
                  </a:lnTo>
                  <a:lnTo>
                    <a:pt x="0" y="674306"/>
                  </a:lnTo>
                  <a:lnTo>
                    <a:pt x="2736850" y="674306"/>
                  </a:lnTo>
                  <a:lnTo>
                    <a:pt x="27368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12" name="object 1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825330" y="5938105"/>
              <a:ext cx="616545" cy="154880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396872" y="6111696"/>
              <a:ext cx="186715" cy="177181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947945" y="6132645"/>
              <a:ext cx="805224" cy="152273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8949753" y="6083147"/>
              <a:ext cx="1635125" cy="2540"/>
            </a:xfrm>
            <a:custGeom>
              <a:avLst/>
              <a:gdLst/>
              <a:ahLst/>
              <a:cxnLst/>
              <a:rect l="l" t="t" r="r" b="b"/>
              <a:pathLst>
                <a:path w="1635125" h="2539">
                  <a:moveTo>
                    <a:pt x="1634617" y="1270"/>
                  </a:moveTo>
                  <a:lnTo>
                    <a:pt x="1634528" y="0"/>
                  </a:lnTo>
                  <a:lnTo>
                    <a:pt x="88" y="0"/>
                  </a:lnTo>
                  <a:lnTo>
                    <a:pt x="88" y="1270"/>
                  </a:lnTo>
                  <a:lnTo>
                    <a:pt x="0" y="2540"/>
                  </a:lnTo>
                  <a:lnTo>
                    <a:pt x="1634617" y="2540"/>
                  </a:lnTo>
                  <a:lnTo>
                    <a:pt x="1634617" y="1270"/>
                  </a:lnTo>
                  <a:close/>
                </a:path>
              </a:pathLst>
            </a:custGeom>
            <a:solidFill>
              <a:srgbClr val="007D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621812" y="5777572"/>
              <a:ext cx="962562" cy="196100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950961" y="5780733"/>
              <a:ext cx="572098" cy="190326"/>
            </a:xfrm>
            <a:prstGeom prst="rect">
              <a:avLst/>
            </a:prstGeom>
          </p:spPr>
        </p:pic>
      </p:grpSp>
      <p:sp>
        <p:nvSpPr>
          <p:cNvPr id="18" name="object 18"/>
          <p:cNvSpPr txBox="1">
            <a:spLocks noGrp="1"/>
          </p:cNvSpPr>
          <p:nvPr>
            <p:ph type="title"/>
          </p:nvPr>
        </p:nvSpPr>
        <p:spPr>
          <a:xfrm>
            <a:off x="495300" y="461194"/>
            <a:ext cx="7886700" cy="1120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hu-HU" sz="3600" dirty="0"/>
              <a:t>BESCHÄFTIGUNG IM BEREICH BIOMASSE</a:t>
            </a:r>
            <a:endParaRPr lang="hu-HU" sz="3600" spc="-10" dirty="0"/>
          </a:p>
        </p:txBody>
      </p:sp>
      <p:graphicFrame>
        <p:nvGraphicFramePr>
          <p:cNvPr id="19" name="object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1606272"/>
              </p:ext>
            </p:extLst>
          </p:nvPr>
        </p:nvGraphicFramePr>
        <p:xfrm>
          <a:off x="508000" y="4355780"/>
          <a:ext cx="2880000" cy="23498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88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13127">
                <a:tc>
                  <a:txBody>
                    <a:bodyPr/>
                    <a:lstStyle/>
                    <a:p>
                      <a:pPr marL="559435" lvl="0" algn="l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lang="hu-HU" sz="1800" b="1" spc="-10" dirty="0">
                          <a:solidFill>
                            <a:srgbClr val="FFFFFF"/>
                          </a:solidFill>
                          <a:latin typeface="Aptos"/>
                          <a:cs typeface="Aptos"/>
                        </a:rPr>
                        <a:t>DIREKTE </a:t>
                      </a:r>
                      <a:r>
                        <a:rPr lang="de-DE" sz="1800" b="1" spc="-10" dirty="0">
                          <a:solidFill>
                            <a:srgbClr val="FFFFFF"/>
                          </a:solidFill>
                          <a:latin typeface="Aptos"/>
                          <a:cs typeface="Aptos"/>
                        </a:rPr>
                        <a:t>     </a:t>
                      </a:r>
                      <a:r>
                        <a:rPr lang="hu-HU" sz="1800" b="1" spc="-10" dirty="0">
                          <a:solidFill>
                            <a:srgbClr val="FFFFFF"/>
                          </a:solidFill>
                          <a:latin typeface="Aptos"/>
                          <a:cs typeface="Aptos"/>
                        </a:rPr>
                        <a:t>BIOMASSE-BERUFE</a:t>
                      </a:r>
                      <a:endParaRPr lang="hu-HU" sz="1800" dirty="0">
                        <a:latin typeface="Aptos"/>
                        <a:cs typeface="Aptos"/>
                      </a:endParaRPr>
                    </a:p>
                  </a:txBody>
                  <a:tcPr marL="0" marR="0" marT="62230" marB="0">
                    <a:solidFill>
                      <a:srgbClr val="7FC75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8534">
                <a:tc>
                  <a:txBody>
                    <a:bodyPr/>
                    <a:lstStyle/>
                    <a:p>
                      <a:pPr algn="ctr">
                        <a:lnSpc>
                          <a:spcPts val="1875"/>
                        </a:lnSpc>
                        <a:spcBef>
                          <a:spcPts val="500"/>
                        </a:spcBef>
                      </a:pPr>
                      <a:r>
                        <a:rPr lang="hu-HU" sz="1600" dirty="0" err="1">
                          <a:latin typeface="Aptos"/>
                          <a:cs typeface="Aptos"/>
                        </a:rPr>
                        <a:t>zum</a:t>
                      </a:r>
                      <a:r>
                        <a:rPr lang="hu-HU" sz="1600" dirty="0">
                          <a:latin typeface="Aptos"/>
                          <a:cs typeface="Aptos"/>
                        </a:rPr>
                        <a:t> </a:t>
                      </a:r>
                      <a:r>
                        <a:rPr lang="hu-HU" sz="1600" dirty="0" err="1">
                          <a:latin typeface="Aptos"/>
                          <a:cs typeface="Aptos"/>
                        </a:rPr>
                        <a:t>Beispiel</a:t>
                      </a:r>
                      <a:r>
                        <a:rPr lang="hu-HU" sz="1600" dirty="0">
                          <a:latin typeface="Aptos"/>
                          <a:cs typeface="Aptos"/>
                        </a:rPr>
                        <a:t>:</a:t>
                      </a:r>
                      <a:endParaRPr sz="1600" dirty="0">
                        <a:latin typeface="Aptos"/>
                        <a:cs typeface="Aptos"/>
                      </a:endParaRPr>
                    </a:p>
                  </a:txBody>
                  <a:tcPr marL="0" marR="0" marT="63500" marB="0">
                    <a:solidFill>
                      <a:srgbClr val="E6EA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6687"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de-DE" sz="1600" dirty="0" err="1">
                          <a:latin typeface="Aptos"/>
                          <a:cs typeface="Aptos"/>
                        </a:rPr>
                        <a:t>Facharbeiter:in</a:t>
                      </a:r>
                      <a:r>
                        <a:rPr lang="de-DE" sz="1600" dirty="0">
                          <a:latin typeface="Aptos"/>
                          <a:cs typeface="Aptos"/>
                        </a:rPr>
                        <a:t> Biomassepro-</a:t>
                      </a:r>
                      <a:r>
                        <a:rPr lang="de-DE" sz="1600" dirty="0" err="1">
                          <a:latin typeface="Aptos"/>
                          <a:cs typeface="Aptos"/>
                        </a:rPr>
                        <a:t>duktion</a:t>
                      </a:r>
                      <a:r>
                        <a:rPr lang="de-DE" sz="1600" dirty="0">
                          <a:latin typeface="Aptos"/>
                          <a:cs typeface="Aptos"/>
                        </a:rPr>
                        <a:t> und landwirtschaftliche Bioenergiegewinnung,</a:t>
                      </a:r>
                      <a:endParaRPr sz="1600" dirty="0">
                        <a:latin typeface="Aptos"/>
                        <a:cs typeface="Aptos"/>
                      </a:endParaRPr>
                    </a:p>
                  </a:txBody>
                  <a:tcPr marL="0" marR="0" marT="0" marB="0">
                    <a:solidFill>
                      <a:srgbClr val="E6EA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3764"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de-DE" sz="1600" dirty="0" err="1">
                          <a:latin typeface="Aptos"/>
                          <a:cs typeface="Aptos"/>
                        </a:rPr>
                        <a:t>Bioverfahrenstechnike</a:t>
                      </a:r>
                      <a:r>
                        <a:rPr lang="hu-HU" sz="1600" dirty="0">
                          <a:latin typeface="Aptos"/>
                          <a:cs typeface="Aptos"/>
                        </a:rPr>
                        <a:t>r:in,</a:t>
                      </a:r>
                      <a:endParaRPr sz="1600" dirty="0">
                        <a:latin typeface="Aptos"/>
                        <a:cs typeface="Aptos"/>
                      </a:endParaRPr>
                    </a:p>
                  </a:txBody>
                  <a:tcPr marL="0" marR="0" marT="0" marB="0">
                    <a:solidFill>
                      <a:srgbClr val="E6EA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593">
                <a:tc>
                  <a:txBody>
                    <a:bodyPr/>
                    <a:lstStyle/>
                    <a:p>
                      <a:pPr marL="635" algn="ctr">
                        <a:lnSpc>
                          <a:spcPts val="1700"/>
                        </a:lnSpc>
                      </a:pPr>
                      <a:r>
                        <a:rPr lang="hu-HU" sz="1600" dirty="0">
                          <a:latin typeface="Aptos"/>
                          <a:cs typeface="Aptos"/>
                        </a:rPr>
                        <a:t>Bio</a:t>
                      </a:r>
                      <a:r>
                        <a:rPr lang="de-DE" sz="1600" dirty="0" err="1">
                          <a:latin typeface="Aptos"/>
                          <a:cs typeface="Aptos"/>
                        </a:rPr>
                        <a:t>technologe</a:t>
                      </a:r>
                      <a:r>
                        <a:rPr lang="de-DE" sz="1600" dirty="0">
                          <a:latin typeface="Aptos"/>
                          <a:cs typeface="Aptos"/>
                        </a:rPr>
                        <a:t>/-technolog</a:t>
                      </a:r>
                      <a:r>
                        <a:rPr lang="hu-HU" sz="1600" dirty="0">
                          <a:latin typeface="Aptos"/>
                          <a:cs typeface="Aptos"/>
                        </a:rPr>
                        <a:t>in</a:t>
                      </a:r>
                      <a:endParaRPr sz="1600" dirty="0">
                        <a:latin typeface="Aptos"/>
                        <a:cs typeface="Aptos"/>
                      </a:endParaRPr>
                    </a:p>
                  </a:txBody>
                  <a:tcPr marL="0" marR="0" marT="0" marB="0">
                    <a:solidFill>
                      <a:srgbClr val="E6EA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pSp>
        <p:nvGrpSpPr>
          <p:cNvPr id="28" name="Csoportba foglalás 27">
            <a:extLst>
              <a:ext uri="{FF2B5EF4-FFF2-40B4-BE49-F238E27FC236}">
                <a16:creationId xmlns:a16="http://schemas.microsoft.com/office/drawing/2014/main" id="{71E19596-ACF4-4AB9-BECF-9C8C1A7840A6}"/>
              </a:ext>
            </a:extLst>
          </p:cNvPr>
          <p:cNvGrpSpPr/>
          <p:nvPr/>
        </p:nvGrpSpPr>
        <p:grpSpPr>
          <a:xfrm>
            <a:off x="3566873" y="4397696"/>
            <a:ext cx="1758314" cy="2044700"/>
            <a:chOff x="3022600" y="3124200"/>
            <a:chExt cx="1758314" cy="2044700"/>
          </a:xfrm>
        </p:grpSpPr>
        <p:grpSp>
          <p:nvGrpSpPr>
            <p:cNvPr id="3" name="object 3"/>
            <p:cNvGrpSpPr/>
            <p:nvPr/>
          </p:nvGrpSpPr>
          <p:grpSpPr>
            <a:xfrm>
              <a:off x="3022600" y="3124200"/>
              <a:ext cx="1758314" cy="2044700"/>
              <a:chOff x="3120045" y="1751186"/>
              <a:chExt cx="1758314" cy="2044700"/>
            </a:xfrm>
          </p:grpSpPr>
          <p:sp>
            <p:nvSpPr>
              <p:cNvPr id="4" name="object 4"/>
              <p:cNvSpPr/>
              <p:nvPr/>
            </p:nvSpPr>
            <p:spPr>
              <a:xfrm>
                <a:off x="3120045" y="1751186"/>
                <a:ext cx="1758314" cy="2044700"/>
              </a:xfrm>
              <a:custGeom>
                <a:avLst/>
                <a:gdLst/>
                <a:ahLst/>
                <a:cxnLst/>
                <a:rect l="l" t="t" r="r" b="b"/>
                <a:pathLst>
                  <a:path w="1758314" h="2044700">
                    <a:moveTo>
                      <a:pt x="958838" y="1816100"/>
                    </a:moveTo>
                    <a:lnTo>
                      <a:pt x="868115" y="1816100"/>
                    </a:lnTo>
                    <a:lnTo>
                      <a:pt x="910660" y="1828800"/>
                    </a:lnTo>
                    <a:lnTo>
                      <a:pt x="947916" y="1854200"/>
                    </a:lnTo>
                    <a:lnTo>
                      <a:pt x="958693" y="1866900"/>
                    </a:lnTo>
                    <a:lnTo>
                      <a:pt x="969015" y="1892300"/>
                    </a:lnTo>
                    <a:lnTo>
                      <a:pt x="980679" y="1905000"/>
                    </a:lnTo>
                    <a:lnTo>
                      <a:pt x="1045973" y="1905000"/>
                    </a:lnTo>
                    <a:lnTo>
                      <a:pt x="1079402" y="1917700"/>
                    </a:lnTo>
                    <a:lnTo>
                      <a:pt x="1104761" y="1943100"/>
                    </a:lnTo>
                    <a:lnTo>
                      <a:pt x="1120700" y="1981200"/>
                    </a:lnTo>
                    <a:lnTo>
                      <a:pt x="1125868" y="2019300"/>
                    </a:lnTo>
                    <a:lnTo>
                      <a:pt x="467488" y="2019300"/>
                    </a:lnTo>
                    <a:lnTo>
                      <a:pt x="481559" y="2032000"/>
                    </a:lnTo>
                    <a:lnTo>
                      <a:pt x="483759" y="2032000"/>
                    </a:lnTo>
                    <a:lnTo>
                      <a:pt x="484163" y="2044700"/>
                    </a:lnTo>
                    <a:lnTo>
                      <a:pt x="1150697" y="2044700"/>
                    </a:lnTo>
                    <a:lnTo>
                      <a:pt x="1162428" y="2032000"/>
                    </a:lnTo>
                    <a:lnTo>
                      <a:pt x="1162366" y="2019300"/>
                    </a:lnTo>
                    <a:lnTo>
                      <a:pt x="1162243" y="1993900"/>
                    </a:lnTo>
                    <a:lnTo>
                      <a:pt x="1146214" y="1943100"/>
                    </a:lnTo>
                    <a:lnTo>
                      <a:pt x="1120701" y="1905000"/>
                    </a:lnTo>
                    <a:lnTo>
                      <a:pt x="1085276" y="1879600"/>
                    </a:lnTo>
                    <a:lnTo>
                      <a:pt x="1044112" y="1866900"/>
                    </a:lnTo>
                    <a:lnTo>
                      <a:pt x="1001383" y="1866900"/>
                    </a:lnTo>
                    <a:lnTo>
                      <a:pt x="989910" y="1854200"/>
                    </a:lnTo>
                    <a:lnTo>
                      <a:pt x="975224" y="1828800"/>
                    </a:lnTo>
                    <a:lnTo>
                      <a:pt x="958838" y="1816100"/>
                    </a:lnTo>
                    <a:close/>
                  </a:path>
                  <a:path w="1758314" h="2044700">
                    <a:moveTo>
                      <a:pt x="397566" y="1765300"/>
                    </a:moveTo>
                    <a:lnTo>
                      <a:pt x="371946" y="1765300"/>
                    </a:lnTo>
                    <a:lnTo>
                      <a:pt x="360563" y="1778000"/>
                    </a:lnTo>
                    <a:lnTo>
                      <a:pt x="355196" y="1790700"/>
                    </a:lnTo>
                    <a:lnTo>
                      <a:pt x="353899" y="1803400"/>
                    </a:lnTo>
                    <a:lnTo>
                      <a:pt x="354724" y="1816100"/>
                    </a:lnTo>
                    <a:lnTo>
                      <a:pt x="364106" y="1854200"/>
                    </a:lnTo>
                    <a:lnTo>
                      <a:pt x="383402" y="1905000"/>
                    </a:lnTo>
                    <a:lnTo>
                      <a:pt x="408847" y="1943100"/>
                    </a:lnTo>
                    <a:lnTo>
                      <a:pt x="436674" y="1993900"/>
                    </a:lnTo>
                    <a:lnTo>
                      <a:pt x="463119" y="2019300"/>
                    </a:lnTo>
                    <a:lnTo>
                      <a:pt x="523647" y="2019300"/>
                    </a:lnTo>
                    <a:lnTo>
                      <a:pt x="533609" y="1993900"/>
                    </a:lnTo>
                    <a:lnTo>
                      <a:pt x="486881" y="1993900"/>
                    </a:lnTo>
                    <a:lnTo>
                      <a:pt x="463347" y="1968500"/>
                    </a:lnTo>
                    <a:lnTo>
                      <a:pt x="440498" y="1930400"/>
                    </a:lnTo>
                    <a:lnTo>
                      <a:pt x="420026" y="1892300"/>
                    </a:lnTo>
                    <a:lnTo>
                      <a:pt x="403238" y="1854200"/>
                    </a:lnTo>
                    <a:lnTo>
                      <a:pt x="391440" y="1816100"/>
                    </a:lnTo>
                    <a:lnTo>
                      <a:pt x="442244" y="1816100"/>
                    </a:lnTo>
                    <a:lnTo>
                      <a:pt x="419063" y="1790700"/>
                    </a:lnTo>
                    <a:lnTo>
                      <a:pt x="408784" y="1778000"/>
                    </a:lnTo>
                    <a:lnTo>
                      <a:pt x="397566" y="1765300"/>
                    </a:lnTo>
                    <a:close/>
                  </a:path>
                  <a:path w="1758314" h="2044700">
                    <a:moveTo>
                      <a:pt x="442244" y="1816100"/>
                    </a:moveTo>
                    <a:lnTo>
                      <a:pt x="399593" y="1816100"/>
                    </a:lnTo>
                    <a:lnTo>
                      <a:pt x="403188" y="1828800"/>
                    </a:lnTo>
                    <a:lnTo>
                      <a:pt x="431272" y="1854200"/>
                    </a:lnTo>
                    <a:lnTo>
                      <a:pt x="455354" y="1905000"/>
                    </a:lnTo>
                    <a:lnTo>
                      <a:pt x="474277" y="1943100"/>
                    </a:lnTo>
                    <a:lnTo>
                      <a:pt x="486881" y="1993900"/>
                    </a:lnTo>
                    <a:lnTo>
                      <a:pt x="533609" y="1993900"/>
                    </a:lnTo>
                    <a:lnTo>
                      <a:pt x="543571" y="1968500"/>
                    </a:lnTo>
                    <a:lnTo>
                      <a:pt x="574098" y="1943100"/>
                    </a:lnTo>
                    <a:lnTo>
                      <a:pt x="613826" y="1930400"/>
                    </a:lnTo>
                    <a:lnTo>
                      <a:pt x="512585" y="1930400"/>
                    </a:lnTo>
                    <a:lnTo>
                      <a:pt x="492278" y="1892300"/>
                    </a:lnTo>
                    <a:lnTo>
                      <a:pt x="489754" y="1854200"/>
                    </a:lnTo>
                    <a:lnTo>
                      <a:pt x="491124" y="1828800"/>
                    </a:lnTo>
                    <a:lnTo>
                      <a:pt x="453835" y="1828800"/>
                    </a:lnTo>
                    <a:lnTo>
                      <a:pt x="442244" y="1816100"/>
                    </a:lnTo>
                    <a:close/>
                  </a:path>
                  <a:path w="1758314" h="2044700">
                    <a:moveTo>
                      <a:pt x="545967" y="1727200"/>
                    </a:moveTo>
                    <a:lnTo>
                      <a:pt x="508953" y="1727200"/>
                    </a:lnTo>
                    <a:lnTo>
                      <a:pt x="514398" y="1778000"/>
                    </a:lnTo>
                    <a:lnTo>
                      <a:pt x="516556" y="1828800"/>
                    </a:lnTo>
                    <a:lnTo>
                      <a:pt x="515820" y="1879600"/>
                    </a:lnTo>
                    <a:lnTo>
                      <a:pt x="512585" y="1930400"/>
                    </a:lnTo>
                    <a:lnTo>
                      <a:pt x="690131" y="1930400"/>
                    </a:lnTo>
                    <a:lnTo>
                      <a:pt x="694591" y="1917700"/>
                    </a:lnTo>
                    <a:lnTo>
                      <a:pt x="700552" y="1905000"/>
                    </a:lnTo>
                    <a:lnTo>
                      <a:pt x="556692" y="1905000"/>
                    </a:lnTo>
                    <a:lnTo>
                      <a:pt x="567708" y="1892300"/>
                    </a:lnTo>
                    <a:lnTo>
                      <a:pt x="580005" y="1879600"/>
                    </a:lnTo>
                    <a:lnTo>
                      <a:pt x="593038" y="1866900"/>
                    </a:lnTo>
                    <a:lnTo>
                      <a:pt x="606261" y="1854200"/>
                    </a:lnTo>
                    <a:lnTo>
                      <a:pt x="553048" y="1854200"/>
                    </a:lnTo>
                    <a:lnTo>
                      <a:pt x="552992" y="1816100"/>
                    </a:lnTo>
                    <a:lnTo>
                      <a:pt x="552865" y="1803400"/>
                    </a:lnTo>
                    <a:lnTo>
                      <a:pt x="551528" y="1765300"/>
                    </a:lnTo>
                    <a:lnTo>
                      <a:pt x="548349" y="1739900"/>
                    </a:lnTo>
                    <a:lnTo>
                      <a:pt x="545967" y="1727200"/>
                    </a:lnTo>
                    <a:close/>
                  </a:path>
                  <a:path w="1758314" h="2044700">
                    <a:moveTo>
                      <a:pt x="641673" y="1879600"/>
                    </a:moveTo>
                    <a:lnTo>
                      <a:pt x="600442" y="1879600"/>
                    </a:lnTo>
                    <a:lnTo>
                      <a:pt x="596202" y="1892300"/>
                    </a:lnTo>
                    <a:lnTo>
                      <a:pt x="556692" y="1905000"/>
                    </a:lnTo>
                    <a:lnTo>
                      <a:pt x="700552" y="1905000"/>
                    </a:lnTo>
                    <a:lnTo>
                      <a:pt x="706655" y="1892300"/>
                    </a:lnTo>
                    <a:lnTo>
                      <a:pt x="641147" y="1892300"/>
                    </a:lnTo>
                    <a:lnTo>
                      <a:pt x="641673" y="1879600"/>
                    </a:lnTo>
                    <a:close/>
                  </a:path>
                  <a:path w="1758314" h="2044700">
                    <a:moveTo>
                      <a:pt x="813740" y="939800"/>
                    </a:moveTo>
                    <a:lnTo>
                      <a:pt x="777025" y="939800"/>
                    </a:lnTo>
                    <a:lnTo>
                      <a:pt x="776640" y="1676400"/>
                    </a:lnTo>
                    <a:lnTo>
                      <a:pt x="776580" y="1790700"/>
                    </a:lnTo>
                    <a:lnTo>
                      <a:pt x="752230" y="1803400"/>
                    </a:lnTo>
                    <a:lnTo>
                      <a:pt x="728462" y="1816100"/>
                    </a:lnTo>
                    <a:lnTo>
                      <a:pt x="706820" y="1828800"/>
                    </a:lnTo>
                    <a:lnTo>
                      <a:pt x="688849" y="1854200"/>
                    </a:lnTo>
                    <a:lnTo>
                      <a:pt x="679511" y="1866900"/>
                    </a:lnTo>
                    <a:lnTo>
                      <a:pt x="671651" y="1879600"/>
                    </a:lnTo>
                    <a:lnTo>
                      <a:pt x="660465" y="1892300"/>
                    </a:lnTo>
                    <a:lnTo>
                      <a:pt x="706655" y="1892300"/>
                    </a:lnTo>
                    <a:lnTo>
                      <a:pt x="711544" y="1879600"/>
                    </a:lnTo>
                    <a:lnTo>
                      <a:pt x="741994" y="1854200"/>
                    </a:lnTo>
                    <a:lnTo>
                      <a:pt x="780457" y="1828800"/>
                    </a:lnTo>
                    <a:lnTo>
                      <a:pt x="823605" y="1816100"/>
                    </a:lnTo>
                    <a:lnTo>
                      <a:pt x="958838" y="1816100"/>
                    </a:lnTo>
                    <a:lnTo>
                      <a:pt x="942264" y="1803400"/>
                    </a:lnTo>
                    <a:lnTo>
                      <a:pt x="942264" y="1790700"/>
                    </a:lnTo>
                    <a:lnTo>
                      <a:pt x="896418" y="1790700"/>
                    </a:lnTo>
                    <a:lnTo>
                      <a:pt x="875272" y="1778000"/>
                    </a:lnTo>
                    <a:lnTo>
                      <a:pt x="813740" y="1778000"/>
                    </a:lnTo>
                    <a:lnTo>
                      <a:pt x="813740" y="939800"/>
                    </a:lnTo>
                    <a:close/>
                  </a:path>
                  <a:path w="1758314" h="2044700">
                    <a:moveTo>
                      <a:pt x="632767" y="1816100"/>
                    </a:moveTo>
                    <a:lnTo>
                      <a:pt x="612049" y="1816100"/>
                    </a:lnTo>
                    <a:lnTo>
                      <a:pt x="587172" y="1828800"/>
                    </a:lnTo>
                    <a:lnTo>
                      <a:pt x="553048" y="1854200"/>
                    </a:lnTo>
                    <a:lnTo>
                      <a:pt x="606261" y="1854200"/>
                    </a:lnTo>
                    <a:lnTo>
                      <a:pt x="607493" y="1866900"/>
                    </a:lnTo>
                    <a:lnTo>
                      <a:pt x="604879" y="1879600"/>
                    </a:lnTo>
                    <a:lnTo>
                      <a:pt x="643853" y="1879600"/>
                    </a:lnTo>
                    <a:lnTo>
                      <a:pt x="646452" y="1866900"/>
                    </a:lnTo>
                    <a:lnTo>
                      <a:pt x="648234" y="1854200"/>
                    </a:lnTo>
                    <a:lnTo>
                      <a:pt x="645953" y="1828800"/>
                    </a:lnTo>
                    <a:lnTo>
                      <a:pt x="632767" y="1816100"/>
                    </a:lnTo>
                    <a:close/>
                  </a:path>
                  <a:path w="1758314" h="2044700">
                    <a:moveTo>
                      <a:pt x="518291" y="1676400"/>
                    </a:moveTo>
                    <a:lnTo>
                      <a:pt x="494297" y="1676400"/>
                    </a:lnTo>
                    <a:lnTo>
                      <a:pt x="474827" y="1701800"/>
                    </a:lnTo>
                    <a:lnTo>
                      <a:pt x="462636" y="1739900"/>
                    </a:lnTo>
                    <a:lnTo>
                      <a:pt x="456160" y="1790700"/>
                    </a:lnTo>
                    <a:lnTo>
                      <a:pt x="453835" y="1828800"/>
                    </a:lnTo>
                    <a:lnTo>
                      <a:pt x="491124" y="1828800"/>
                    </a:lnTo>
                    <a:lnTo>
                      <a:pt x="491810" y="1816100"/>
                    </a:lnTo>
                    <a:lnTo>
                      <a:pt x="496459" y="1778000"/>
                    </a:lnTo>
                    <a:lnTo>
                      <a:pt x="501714" y="1739900"/>
                    </a:lnTo>
                    <a:lnTo>
                      <a:pt x="502527" y="1727200"/>
                    </a:lnTo>
                    <a:lnTo>
                      <a:pt x="545967" y="1727200"/>
                    </a:lnTo>
                    <a:lnTo>
                      <a:pt x="543586" y="1714500"/>
                    </a:lnTo>
                    <a:lnTo>
                      <a:pt x="534144" y="1689100"/>
                    </a:lnTo>
                    <a:lnTo>
                      <a:pt x="518291" y="1676400"/>
                    </a:lnTo>
                    <a:close/>
                  </a:path>
                  <a:path w="1758314" h="2044700">
                    <a:moveTo>
                      <a:pt x="942264" y="939800"/>
                    </a:moveTo>
                    <a:lnTo>
                      <a:pt x="905549" y="939800"/>
                    </a:lnTo>
                    <a:lnTo>
                      <a:pt x="905549" y="1041400"/>
                    </a:lnTo>
                    <a:lnTo>
                      <a:pt x="905841" y="1041400"/>
                    </a:lnTo>
                    <a:lnTo>
                      <a:pt x="905841" y="1333500"/>
                    </a:lnTo>
                    <a:lnTo>
                      <a:pt x="905549" y="1333500"/>
                    </a:lnTo>
                    <a:lnTo>
                      <a:pt x="905549" y="1790700"/>
                    </a:lnTo>
                    <a:lnTo>
                      <a:pt x="942264" y="1790700"/>
                    </a:lnTo>
                    <a:lnTo>
                      <a:pt x="942264" y="939800"/>
                    </a:lnTo>
                    <a:close/>
                  </a:path>
                  <a:path w="1758314" h="2044700">
                    <a:moveTo>
                      <a:pt x="1747997" y="762000"/>
                    </a:moveTo>
                    <a:lnTo>
                      <a:pt x="1701360" y="762000"/>
                    </a:lnTo>
                    <a:lnTo>
                      <a:pt x="1710389" y="774700"/>
                    </a:lnTo>
                    <a:lnTo>
                      <a:pt x="1714784" y="787400"/>
                    </a:lnTo>
                    <a:lnTo>
                      <a:pt x="1710411" y="800100"/>
                    </a:lnTo>
                    <a:lnTo>
                      <a:pt x="1579830" y="927100"/>
                    </a:lnTo>
                    <a:lnTo>
                      <a:pt x="772021" y="927100"/>
                    </a:lnTo>
                    <a:lnTo>
                      <a:pt x="774663" y="939800"/>
                    </a:lnTo>
                    <a:lnTo>
                      <a:pt x="1009499" y="939800"/>
                    </a:lnTo>
                    <a:lnTo>
                      <a:pt x="1053202" y="952500"/>
                    </a:lnTo>
                    <a:lnTo>
                      <a:pt x="1164192" y="952500"/>
                    </a:lnTo>
                    <a:lnTo>
                      <a:pt x="1410912" y="965200"/>
                    </a:lnTo>
                    <a:lnTo>
                      <a:pt x="1597457" y="965200"/>
                    </a:lnTo>
                    <a:lnTo>
                      <a:pt x="1609988" y="952500"/>
                    </a:lnTo>
                    <a:lnTo>
                      <a:pt x="1625909" y="939800"/>
                    </a:lnTo>
                    <a:lnTo>
                      <a:pt x="1641549" y="914400"/>
                    </a:lnTo>
                    <a:lnTo>
                      <a:pt x="1653236" y="901700"/>
                    </a:lnTo>
                    <a:lnTo>
                      <a:pt x="1675811" y="876300"/>
                    </a:lnTo>
                    <a:lnTo>
                      <a:pt x="1710889" y="850900"/>
                    </a:lnTo>
                    <a:lnTo>
                      <a:pt x="1743360" y="812800"/>
                    </a:lnTo>
                    <a:lnTo>
                      <a:pt x="1758112" y="787400"/>
                    </a:lnTo>
                    <a:lnTo>
                      <a:pt x="1756928" y="787400"/>
                    </a:lnTo>
                    <a:lnTo>
                      <a:pt x="1753058" y="774700"/>
                    </a:lnTo>
                    <a:lnTo>
                      <a:pt x="1747997" y="762000"/>
                    </a:lnTo>
                    <a:close/>
                  </a:path>
                  <a:path w="1758314" h="2044700">
                    <a:moveTo>
                      <a:pt x="1319557" y="914400"/>
                    </a:moveTo>
                    <a:lnTo>
                      <a:pt x="372771" y="914400"/>
                    </a:lnTo>
                    <a:lnTo>
                      <a:pt x="668694" y="927100"/>
                    </a:lnTo>
                    <a:lnTo>
                      <a:pt x="1367605" y="927100"/>
                    </a:lnTo>
                    <a:lnTo>
                      <a:pt x="1319557" y="914400"/>
                    </a:lnTo>
                    <a:close/>
                  </a:path>
                  <a:path w="1758314" h="2044700">
                    <a:moveTo>
                      <a:pt x="1042796" y="901700"/>
                    </a:moveTo>
                    <a:lnTo>
                      <a:pt x="259119" y="901700"/>
                    </a:lnTo>
                    <a:lnTo>
                      <a:pt x="280963" y="914400"/>
                    </a:lnTo>
                    <a:lnTo>
                      <a:pt x="1101584" y="914400"/>
                    </a:lnTo>
                    <a:lnTo>
                      <a:pt x="1042796" y="901700"/>
                    </a:lnTo>
                    <a:close/>
                  </a:path>
                  <a:path w="1758314" h="2044700">
                    <a:moveTo>
                      <a:pt x="136030" y="546100"/>
                    </a:moveTo>
                    <a:lnTo>
                      <a:pt x="129972" y="558800"/>
                    </a:lnTo>
                    <a:lnTo>
                      <a:pt x="128268" y="584200"/>
                    </a:lnTo>
                    <a:lnTo>
                      <a:pt x="128672" y="596900"/>
                    </a:lnTo>
                    <a:lnTo>
                      <a:pt x="128944" y="622300"/>
                    </a:lnTo>
                    <a:lnTo>
                      <a:pt x="125959" y="673100"/>
                    </a:lnTo>
                    <a:lnTo>
                      <a:pt x="122814" y="723900"/>
                    </a:lnTo>
                    <a:lnTo>
                      <a:pt x="119934" y="774700"/>
                    </a:lnTo>
                    <a:lnTo>
                      <a:pt x="117742" y="838200"/>
                    </a:lnTo>
                    <a:lnTo>
                      <a:pt x="117283" y="850900"/>
                    </a:lnTo>
                    <a:lnTo>
                      <a:pt x="116971" y="863600"/>
                    </a:lnTo>
                    <a:lnTo>
                      <a:pt x="117492" y="889000"/>
                    </a:lnTo>
                    <a:lnTo>
                      <a:pt x="119533" y="889000"/>
                    </a:lnTo>
                    <a:lnTo>
                      <a:pt x="126731" y="901700"/>
                    </a:lnTo>
                    <a:lnTo>
                      <a:pt x="923078" y="901700"/>
                    </a:lnTo>
                    <a:lnTo>
                      <a:pt x="478712" y="876300"/>
                    </a:lnTo>
                    <a:lnTo>
                      <a:pt x="325400" y="876300"/>
                    </a:lnTo>
                    <a:lnTo>
                      <a:pt x="160440" y="863600"/>
                    </a:lnTo>
                    <a:lnTo>
                      <a:pt x="155504" y="863600"/>
                    </a:lnTo>
                    <a:lnTo>
                      <a:pt x="153726" y="850900"/>
                    </a:lnTo>
                    <a:lnTo>
                      <a:pt x="153766" y="825500"/>
                    </a:lnTo>
                    <a:lnTo>
                      <a:pt x="154280" y="812800"/>
                    </a:lnTo>
                    <a:lnTo>
                      <a:pt x="156083" y="762000"/>
                    </a:lnTo>
                    <a:lnTo>
                      <a:pt x="157689" y="723900"/>
                    </a:lnTo>
                    <a:lnTo>
                      <a:pt x="159426" y="673100"/>
                    </a:lnTo>
                    <a:lnTo>
                      <a:pt x="161621" y="622300"/>
                    </a:lnTo>
                    <a:lnTo>
                      <a:pt x="162901" y="609600"/>
                    </a:lnTo>
                    <a:lnTo>
                      <a:pt x="164802" y="609600"/>
                    </a:lnTo>
                    <a:lnTo>
                      <a:pt x="166075" y="596900"/>
                    </a:lnTo>
                    <a:lnTo>
                      <a:pt x="165469" y="584200"/>
                    </a:lnTo>
                    <a:lnTo>
                      <a:pt x="905549" y="584200"/>
                    </a:lnTo>
                    <a:lnTo>
                      <a:pt x="813740" y="571500"/>
                    </a:lnTo>
                    <a:lnTo>
                      <a:pt x="777025" y="571500"/>
                    </a:lnTo>
                    <a:lnTo>
                      <a:pt x="136030" y="546100"/>
                    </a:lnTo>
                    <a:close/>
                  </a:path>
                  <a:path w="1758314" h="2044700">
                    <a:moveTo>
                      <a:pt x="1619015" y="609600"/>
                    </a:moveTo>
                    <a:lnTo>
                      <a:pt x="895995" y="609600"/>
                    </a:lnTo>
                    <a:lnTo>
                      <a:pt x="1306282" y="635000"/>
                    </a:lnTo>
                    <a:lnTo>
                      <a:pt x="1564614" y="635000"/>
                    </a:lnTo>
                    <a:lnTo>
                      <a:pt x="1590890" y="647700"/>
                    </a:lnTo>
                    <a:lnTo>
                      <a:pt x="1609091" y="647700"/>
                    </a:lnTo>
                    <a:lnTo>
                      <a:pt x="1612875" y="660400"/>
                    </a:lnTo>
                    <a:lnTo>
                      <a:pt x="1613942" y="660400"/>
                    </a:lnTo>
                    <a:lnTo>
                      <a:pt x="1618387" y="673100"/>
                    </a:lnTo>
                    <a:lnTo>
                      <a:pt x="1637544" y="685800"/>
                    </a:lnTo>
                    <a:lnTo>
                      <a:pt x="1655904" y="711200"/>
                    </a:lnTo>
                    <a:lnTo>
                      <a:pt x="1691831" y="762000"/>
                    </a:lnTo>
                    <a:lnTo>
                      <a:pt x="1743241" y="762000"/>
                    </a:lnTo>
                    <a:lnTo>
                      <a:pt x="1717812" y="723900"/>
                    </a:lnTo>
                    <a:lnTo>
                      <a:pt x="1688162" y="685800"/>
                    </a:lnTo>
                    <a:lnTo>
                      <a:pt x="1657582" y="660400"/>
                    </a:lnTo>
                    <a:lnTo>
                      <a:pt x="1629360" y="622300"/>
                    </a:lnTo>
                    <a:lnTo>
                      <a:pt x="1619015" y="609600"/>
                    </a:lnTo>
                    <a:close/>
                  </a:path>
                  <a:path w="1758314" h="2044700">
                    <a:moveTo>
                      <a:pt x="1212355" y="596900"/>
                    </a:moveTo>
                    <a:lnTo>
                      <a:pt x="656148" y="596900"/>
                    </a:lnTo>
                    <a:lnTo>
                      <a:pt x="773629" y="609600"/>
                    </a:lnTo>
                    <a:lnTo>
                      <a:pt x="1513587" y="609600"/>
                    </a:lnTo>
                    <a:lnTo>
                      <a:pt x="1212355" y="596900"/>
                    </a:lnTo>
                    <a:close/>
                  </a:path>
                  <a:path w="1758314" h="2044700">
                    <a:moveTo>
                      <a:pt x="1566406" y="596900"/>
                    </a:moveTo>
                    <a:lnTo>
                      <a:pt x="1548729" y="609600"/>
                    </a:lnTo>
                    <a:lnTo>
                      <a:pt x="1583691" y="609600"/>
                    </a:lnTo>
                    <a:lnTo>
                      <a:pt x="1566406" y="596900"/>
                    </a:lnTo>
                    <a:close/>
                  </a:path>
                  <a:path w="1758314" h="2044700">
                    <a:moveTo>
                      <a:pt x="1116877" y="584200"/>
                    </a:moveTo>
                    <a:lnTo>
                      <a:pt x="409486" y="584200"/>
                    </a:lnTo>
                    <a:lnTo>
                      <a:pt x="451487" y="596900"/>
                    </a:lnTo>
                    <a:lnTo>
                      <a:pt x="1142213" y="596900"/>
                    </a:lnTo>
                    <a:lnTo>
                      <a:pt x="1116877" y="584200"/>
                    </a:lnTo>
                    <a:close/>
                  </a:path>
                  <a:path w="1758314" h="2044700">
                    <a:moveTo>
                      <a:pt x="942264" y="482600"/>
                    </a:moveTo>
                    <a:lnTo>
                      <a:pt x="905549" y="482600"/>
                    </a:lnTo>
                    <a:lnTo>
                      <a:pt x="905549" y="584200"/>
                    </a:lnTo>
                    <a:lnTo>
                      <a:pt x="942264" y="584200"/>
                    </a:lnTo>
                    <a:lnTo>
                      <a:pt x="942264" y="482600"/>
                    </a:lnTo>
                    <a:close/>
                  </a:path>
                  <a:path w="1758314" h="2044700">
                    <a:moveTo>
                      <a:pt x="265791" y="88900"/>
                    </a:moveTo>
                    <a:lnTo>
                      <a:pt x="154132" y="88900"/>
                    </a:lnTo>
                    <a:lnTo>
                      <a:pt x="144198" y="101600"/>
                    </a:lnTo>
                    <a:lnTo>
                      <a:pt x="135248" y="114300"/>
                    </a:lnTo>
                    <a:lnTo>
                      <a:pt x="127420" y="127000"/>
                    </a:lnTo>
                    <a:lnTo>
                      <a:pt x="104413" y="152400"/>
                    </a:lnTo>
                    <a:lnTo>
                      <a:pt x="68325" y="190500"/>
                    </a:lnTo>
                    <a:lnTo>
                      <a:pt x="34692" y="215900"/>
                    </a:lnTo>
                    <a:lnTo>
                      <a:pt x="19051" y="241300"/>
                    </a:lnTo>
                    <a:lnTo>
                      <a:pt x="18098" y="241300"/>
                    </a:lnTo>
                    <a:lnTo>
                      <a:pt x="19355" y="254000"/>
                    </a:lnTo>
                    <a:lnTo>
                      <a:pt x="1423" y="254000"/>
                    </a:lnTo>
                    <a:lnTo>
                      <a:pt x="0" y="266700"/>
                    </a:lnTo>
                    <a:lnTo>
                      <a:pt x="2312" y="279400"/>
                    </a:lnTo>
                    <a:lnTo>
                      <a:pt x="141047" y="444500"/>
                    </a:lnTo>
                    <a:lnTo>
                      <a:pt x="777025" y="469900"/>
                    </a:lnTo>
                    <a:lnTo>
                      <a:pt x="777025" y="571500"/>
                    </a:lnTo>
                    <a:lnTo>
                      <a:pt x="813740" y="571500"/>
                    </a:lnTo>
                    <a:lnTo>
                      <a:pt x="813740" y="469900"/>
                    </a:lnTo>
                    <a:lnTo>
                      <a:pt x="1209123" y="469900"/>
                    </a:lnTo>
                    <a:lnTo>
                      <a:pt x="1182752" y="457200"/>
                    </a:lnTo>
                    <a:lnTo>
                      <a:pt x="1028622" y="457200"/>
                    </a:lnTo>
                    <a:lnTo>
                      <a:pt x="977151" y="444500"/>
                    </a:lnTo>
                    <a:lnTo>
                      <a:pt x="745808" y="444500"/>
                    </a:lnTo>
                    <a:lnTo>
                      <a:pt x="710407" y="431800"/>
                    </a:lnTo>
                    <a:lnTo>
                      <a:pt x="435487" y="431800"/>
                    </a:lnTo>
                    <a:lnTo>
                      <a:pt x="378048" y="419100"/>
                    </a:lnTo>
                    <a:lnTo>
                      <a:pt x="167967" y="419100"/>
                    </a:lnTo>
                    <a:lnTo>
                      <a:pt x="149086" y="406400"/>
                    </a:lnTo>
                    <a:lnTo>
                      <a:pt x="144789" y="406400"/>
                    </a:lnTo>
                    <a:lnTo>
                      <a:pt x="139458" y="393700"/>
                    </a:lnTo>
                    <a:lnTo>
                      <a:pt x="134029" y="393700"/>
                    </a:lnTo>
                    <a:lnTo>
                      <a:pt x="129439" y="381000"/>
                    </a:lnTo>
                    <a:lnTo>
                      <a:pt x="111537" y="368300"/>
                    </a:lnTo>
                    <a:lnTo>
                      <a:pt x="96141" y="342900"/>
                    </a:lnTo>
                    <a:lnTo>
                      <a:pt x="81310" y="317500"/>
                    </a:lnTo>
                    <a:lnTo>
                      <a:pt x="65101" y="304800"/>
                    </a:lnTo>
                    <a:lnTo>
                      <a:pt x="55815" y="292100"/>
                    </a:lnTo>
                    <a:lnTo>
                      <a:pt x="47478" y="279400"/>
                    </a:lnTo>
                    <a:lnTo>
                      <a:pt x="42196" y="279400"/>
                    </a:lnTo>
                    <a:lnTo>
                      <a:pt x="42076" y="254000"/>
                    </a:lnTo>
                    <a:lnTo>
                      <a:pt x="167564" y="127000"/>
                    </a:lnTo>
                    <a:lnTo>
                      <a:pt x="905549" y="127000"/>
                    </a:lnTo>
                    <a:lnTo>
                      <a:pt x="813740" y="114300"/>
                    </a:lnTo>
                    <a:lnTo>
                      <a:pt x="777025" y="114300"/>
                    </a:lnTo>
                    <a:lnTo>
                      <a:pt x="538896" y="101600"/>
                    </a:lnTo>
                    <a:lnTo>
                      <a:pt x="314778" y="101600"/>
                    </a:lnTo>
                    <a:lnTo>
                      <a:pt x="265791" y="88900"/>
                    </a:lnTo>
                    <a:close/>
                  </a:path>
                  <a:path w="1758314" h="2044700">
                    <a:moveTo>
                      <a:pt x="1644039" y="177800"/>
                    </a:moveTo>
                    <a:lnTo>
                      <a:pt x="1367984" y="177800"/>
                    </a:lnTo>
                    <a:lnTo>
                      <a:pt x="1431082" y="190500"/>
                    </a:lnTo>
                    <a:lnTo>
                      <a:pt x="1586401" y="190500"/>
                    </a:lnTo>
                    <a:lnTo>
                      <a:pt x="1599825" y="203200"/>
                    </a:lnTo>
                    <a:lnTo>
                      <a:pt x="1606690" y="203200"/>
                    </a:lnTo>
                    <a:lnTo>
                      <a:pt x="1606090" y="241300"/>
                    </a:lnTo>
                    <a:lnTo>
                      <a:pt x="1606976" y="266700"/>
                    </a:lnTo>
                    <a:lnTo>
                      <a:pt x="1607748" y="292100"/>
                    </a:lnTo>
                    <a:lnTo>
                      <a:pt x="1606805" y="330200"/>
                    </a:lnTo>
                    <a:lnTo>
                      <a:pt x="1605354" y="342900"/>
                    </a:lnTo>
                    <a:lnTo>
                      <a:pt x="1603111" y="342900"/>
                    </a:lnTo>
                    <a:lnTo>
                      <a:pt x="1600841" y="355600"/>
                    </a:lnTo>
                    <a:lnTo>
                      <a:pt x="1599312" y="368300"/>
                    </a:lnTo>
                    <a:lnTo>
                      <a:pt x="1598676" y="393700"/>
                    </a:lnTo>
                    <a:lnTo>
                      <a:pt x="1599834" y="419100"/>
                    </a:lnTo>
                    <a:lnTo>
                      <a:pt x="1598785" y="457200"/>
                    </a:lnTo>
                    <a:lnTo>
                      <a:pt x="1591527" y="482600"/>
                    </a:lnTo>
                    <a:lnTo>
                      <a:pt x="1043255" y="482600"/>
                    </a:lnTo>
                    <a:lnTo>
                      <a:pt x="1546061" y="520700"/>
                    </a:lnTo>
                    <a:lnTo>
                      <a:pt x="1621410" y="520700"/>
                    </a:lnTo>
                    <a:lnTo>
                      <a:pt x="1626667" y="508000"/>
                    </a:lnTo>
                    <a:lnTo>
                      <a:pt x="1628064" y="508000"/>
                    </a:lnTo>
                    <a:lnTo>
                      <a:pt x="1628763" y="495300"/>
                    </a:lnTo>
                    <a:lnTo>
                      <a:pt x="1630557" y="469900"/>
                    </a:lnTo>
                    <a:lnTo>
                      <a:pt x="1631151" y="444500"/>
                    </a:lnTo>
                    <a:lnTo>
                      <a:pt x="1631449" y="419100"/>
                    </a:lnTo>
                    <a:lnTo>
                      <a:pt x="1632357" y="393700"/>
                    </a:lnTo>
                    <a:lnTo>
                      <a:pt x="1635100" y="342900"/>
                    </a:lnTo>
                    <a:lnTo>
                      <a:pt x="1638291" y="304800"/>
                    </a:lnTo>
                    <a:lnTo>
                      <a:pt x="1641315" y="266700"/>
                    </a:lnTo>
                    <a:lnTo>
                      <a:pt x="1643558" y="228600"/>
                    </a:lnTo>
                    <a:lnTo>
                      <a:pt x="1643995" y="215900"/>
                    </a:lnTo>
                    <a:lnTo>
                      <a:pt x="1644316" y="203200"/>
                    </a:lnTo>
                    <a:lnTo>
                      <a:pt x="1644039" y="177800"/>
                    </a:lnTo>
                    <a:close/>
                  </a:path>
                  <a:path w="1758314" h="2044700">
                    <a:moveTo>
                      <a:pt x="1386849" y="469900"/>
                    </a:moveTo>
                    <a:lnTo>
                      <a:pt x="813740" y="469900"/>
                    </a:lnTo>
                    <a:lnTo>
                      <a:pt x="836453" y="482600"/>
                    </a:lnTo>
                    <a:lnTo>
                      <a:pt x="1564901" y="482600"/>
                    </a:lnTo>
                    <a:lnTo>
                      <a:pt x="1386849" y="469900"/>
                    </a:lnTo>
                    <a:close/>
                  </a:path>
                  <a:path w="1758314" h="2044700">
                    <a:moveTo>
                      <a:pt x="1636071" y="165100"/>
                    </a:moveTo>
                    <a:lnTo>
                      <a:pt x="1183540" y="165100"/>
                    </a:lnTo>
                    <a:lnTo>
                      <a:pt x="1239370" y="177800"/>
                    </a:lnTo>
                    <a:lnTo>
                      <a:pt x="1642682" y="177800"/>
                    </a:lnTo>
                    <a:lnTo>
                      <a:pt x="1636071" y="165100"/>
                    </a:lnTo>
                    <a:close/>
                  </a:path>
                  <a:path w="1758314" h="2044700">
                    <a:moveTo>
                      <a:pt x="1528873" y="152400"/>
                    </a:moveTo>
                    <a:lnTo>
                      <a:pt x="916562" y="152400"/>
                    </a:lnTo>
                    <a:lnTo>
                      <a:pt x="966140" y="165100"/>
                    </a:lnTo>
                    <a:lnTo>
                      <a:pt x="1570122" y="165100"/>
                    </a:lnTo>
                    <a:lnTo>
                      <a:pt x="1528873" y="152400"/>
                    </a:lnTo>
                    <a:close/>
                  </a:path>
                  <a:path w="1758314" h="2044700">
                    <a:moveTo>
                      <a:pt x="1302227" y="139700"/>
                    </a:moveTo>
                    <a:lnTo>
                      <a:pt x="718183" y="139700"/>
                    </a:lnTo>
                    <a:lnTo>
                      <a:pt x="767738" y="152400"/>
                    </a:lnTo>
                    <a:lnTo>
                      <a:pt x="1364031" y="152400"/>
                    </a:lnTo>
                    <a:lnTo>
                      <a:pt x="1302227" y="139700"/>
                    </a:lnTo>
                    <a:close/>
                  </a:path>
                  <a:path w="1758314" h="2044700">
                    <a:moveTo>
                      <a:pt x="1124971" y="127000"/>
                    </a:moveTo>
                    <a:lnTo>
                      <a:pt x="543840" y="127000"/>
                    </a:lnTo>
                    <a:lnTo>
                      <a:pt x="575800" y="139700"/>
                    </a:lnTo>
                    <a:lnTo>
                      <a:pt x="1180645" y="139700"/>
                    </a:lnTo>
                    <a:lnTo>
                      <a:pt x="1124971" y="127000"/>
                    </a:lnTo>
                    <a:close/>
                  </a:path>
                  <a:path w="1758314" h="2044700">
                    <a:moveTo>
                      <a:pt x="935722" y="38100"/>
                    </a:moveTo>
                    <a:lnTo>
                      <a:pt x="889979" y="38100"/>
                    </a:lnTo>
                    <a:lnTo>
                      <a:pt x="896941" y="50800"/>
                    </a:lnTo>
                    <a:lnTo>
                      <a:pt x="905549" y="50800"/>
                    </a:lnTo>
                    <a:lnTo>
                      <a:pt x="905549" y="127000"/>
                    </a:lnTo>
                    <a:lnTo>
                      <a:pt x="948297" y="127000"/>
                    </a:lnTo>
                    <a:lnTo>
                      <a:pt x="943310" y="114300"/>
                    </a:lnTo>
                    <a:lnTo>
                      <a:pt x="941995" y="88900"/>
                    </a:lnTo>
                    <a:lnTo>
                      <a:pt x="942332" y="76200"/>
                    </a:lnTo>
                    <a:lnTo>
                      <a:pt x="942303" y="50800"/>
                    </a:lnTo>
                    <a:lnTo>
                      <a:pt x="935722" y="38100"/>
                    </a:lnTo>
                    <a:close/>
                  </a:path>
                  <a:path w="1758314" h="2044700">
                    <a:moveTo>
                      <a:pt x="822008" y="50800"/>
                    </a:moveTo>
                    <a:lnTo>
                      <a:pt x="777025" y="50800"/>
                    </a:lnTo>
                    <a:lnTo>
                      <a:pt x="777025" y="114300"/>
                    </a:lnTo>
                    <a:lnTo>
                      <a:pt x="813740" y="114300"/>
                    </a:lnTo>
                    <a:lnTo>
                      <a:pt x="813740" y="63500"/>
                    </a:lnTo>
                    <a:lnTo>
                      <a:pt x="822008" y="50800"/>
                    </a:lnTo>
                    <a:close/>
                  </a:path>
                  <a:path w="1758314" h="2044700">
                    <a:moveTo>
                      <a:pt x="868481" y="0"/>
                    </a:moveTo>
                    <a:lnTo>
                      <a:pt x="823356" y="0"/>
                    </a:lnTo>
                    <a:lnTo>
                      <a:pt x="812363" y="12700"/>
                    </a:lnTo>
                    <a:lnTo>
                      <a:pt x="802131" y="12700"/>
                    </a:lnTo>
                    <a:lnTo>
                      <a:pt x="793878" y="25400"/>
                    </a:lnTo>
                    <a:lnTo>
                      <a:pt x="789584" y="25400"/>
                    </a:lnTo>
                    <a:lnTo>
                      <a:pt x="783975" y="38100"/>
                    </a:lnTo>
                    <a:lnTo>
                      <a:pt x="779104" y="50800"/>
                    </a:lnTo>
                    <a:lnTo>
                      <a:pt x="824828" y="50800"/>
                    </a:lnTo>
                    <a:lnTo>
                      <a:pt x="836765" y="38100"/>
                    </a:lnTo>
                    <a:lnTo>
                      <a:pt x="935722" y="38100"/>
                    </a:lnTo>
                    <a:lnTo>
                      <a:pt x="929141" y="25400"/>
                    </a:lnTo>
                    <a:lnTo>
                      <a:pt x="902382" y="12700"/>
                    </a:lnTo>
                    <a:lnTo>
                      <a:pt x="868481" y="0"/>
                    </a:lnTo>
                    <a:close/>
                  </a:path>
                </a:pathLst>
              </a:custGeom>
              <a:solidFill>
                <a:srgbClr val="052E38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5" name="object 5"/>
              <p:cNvSpPr/>
              <p:nvPr/>
            </p:nvSpPr>
            <p:spPr>
              <a:xfrm>
                <a:off x="3162122" y="1874062"/>
                <a:ext cx="1673225" cy="1887220"/>
              </a:xfrm>
              <a:custGeom>
                <a:avLst/>
                <a:gdLst/>
                <a:ahLst/>
                <a:cxnLst/>
                <a:rect l="l" t="t" r="r" b="b"/>
                <a:pathLst>
                  <a:path w="1673225" h="1887220">
                    <a:moveTo>
                      <a:pt x="863460" y="351790"/>
                    </a:moveTo>
                    <a:lnTo>
                      <a:pt x="840562" y="348703"/>
                    </a:lnTo>
                    <a:lnTo>
                      <a:pt x="794372" y="347853"/>
                    </a:lnTo>
                    <a:lnTo>
                      <a:pt x="771652" y="344449"/>
                    </a:lnTo>
                    <a:lnTo>
                      <a:pt x="771652" y="447268"/>
                    </a:lnTo>
                    <a:lnTo>
                      <a:pt x="863460" y="450938"/>
                    </a:lnTo>
                    <a:lnTo>
                      <a:pt x="863460" y="351790"/>
                    </a:lnTo>
                    <a:close/>
                  </a:path>
                  <a:path w="1673225" h="1887220">
                    <a:moveTo>
                      <a:pt x="1083792" y="1886750"/>
                    </a:moveTo>
                    <a:lnTo>
                      <a:pt x="1062685" y="1818043"/>
                    </a:lnTo>
                    <a:lnTo>
                      <a:pt x="1003884" y="1777542"/>
                    </a:lnTo>
                    <a:lnTo>
                      <a:pt x="989177" y="1775040"/>
                    </a:lnTo>
                    <a:lnTo>
                      <a:pt x="977353" y="1775066"/>
                    </a:lnTo>
                    <a:lnTo>
                      <a:pt x="966177" y="1776183"/>
                    </a:lnTo>
                    <a:lnTo>
                      <a:pt x="953401" y="1776945"/>
                    </a:lnTo>
                    <a:lnTo>
                      <a:pt x="938593" y="1771637"/>
                    </a:lnTo>
                    <a:lnTo>
                      <a:pt x="926934" y="1758645"/>
                    </a:lnTo>
                    <a:lnTo>
                      <a:pt x="916635" y="1742732"/>
                    </a:lnTo>
                    <a:lnTo>
                      <a:pt x="905865" y="1728685"/>
                    </a:lnTo>
                    <a:lnTo>
                      <a:pt x="868603" y="1701787"/>
                    </a:lnTo>
                    <a:lnTo>
                      <a:pt x="826046" y="1687563"/>
                    </a:lnTo>
                    <a:lnTo>
                      <a:pt x="781532" y="1685823"/>
                    </a:lnTo>
                    <a:lnTo>
                      <a:pt x="738378" y="1696339"/>
                    </a:lnTo>
                    <a:lnTo>
                      <a:pt x="699909" y="1718906"/>
                    </a:lnTo>
                    <a:lnTo>
                      <a:pt x="669455" y="1753336"/>
                    </a:lnTo>
                    <a:lnTo>
                      <a:pt x="664565" y="1762899"/>
                    </a:lnTo>
                    <a:lnTo>
                      <a:pt x="658469" y="1776234"/>
                    </a:lnTo>
                    <a:lnTo>
                      <a:pt x="652513" y="1788591"/>
                    </a:lnTo>
                    <a:lnTo>
                      <a:pt x="648068" y="1795195"/>
                    </a:lnTo>
                    <a:lnTo>
                      <a:pt x="640334" y="1798205"/>
                    </a:lnTo>
                    <a:lnTo>
                      <a:pt x="633222" y="1797812"/>
                    </a:lnTo>
                    <a:lnTo>
                      <a:pt x="626325" y="1796034"/>
                    </a:lnTo>
                    <a:lnTo>
                      <a:pt x="619277" y="1794903"/>
                    </a:lnTo>
                    <a:lnTo>
                      <a:pt x="571741" y="1799056"/>
                    </a:lnTo>
                    <a:lnTo>
                      <a:pt x="532003" y="1814512"/>
                    </a:lnTo>
                    <a:lnTo>
                      <a:pt x="501472" y="1843138"/>
                    </a:lnTo>
                    <a:lnTo>
                      <a:pt x="481558" y="1886750"/>
                    </a:lnTo>
                    <a:lnTo>
                      <a:pt x="1083792" y="1886750"/>
                    </a:lnTo>
                    <a:close/>
                  </a:path>
                  <a:path w="1673225" h="1887220">
                    <a:moveTo>
                      <a:pt x="1565668" y="168211"/>
                    </a:moveTo>
                    <a:lnTo>
                      <a:pt x="1564005" y="106819"/>
                    </a:lnTo>
                    <a:lnTo>
                      <a:pt x="1564589" y="76708"/>
                    </a:lnTo>
                    <a:lnTo>
                      <a:pt x="1557731" y="68922"/>
                    </a:lnTo>
                    <a:lnTo>
                      <a:pt x="1544320" y="66763"/>
                    </a:lnTo>
                    <a:lnTo>
                      <a:pt x="1528724" y="67195"/>
                    </a:lnTo>
                    <a:lnTo>
                      <a:pt x="1515338" y="67208"/>
                    </a:lnTo>
                    <a:lnTo>
                      <a:pt x="1488567" y="64693"/>
                    </a:lnTo>
                    <a:lnTo>
                      <a:pt x="1444828" y="61137"/>
                    </a:lnTo>
                    <a:lnTo>
                      <a:pt x="1097749" y="34671"/>
                    </a:lnTo>
                    <a:lnTo>
                      <a:pt x="1070991" y="32258"/>
                    </a:lnTo>
                    <a:lnTo>
                      <a:pt x="1035126" y="30822"/>
                    </a:lnTo>
                    <a:lnTo>
                      <a:pt x="960132" y="33528"/>
                    </a:lnTo>
                    <a:lnTo>
                      <a:pt x="924052" y="32321"/>
                    </a:lnTo>
                    <a:lnTo>
                      <a:pt x="874483" y="27990"/>
                    </a:lnTo>
                    <a:lnTo>
                      <a:pt x="824865" y="24447"/>
                    </a:lnTo>
                    <a:lnTo>
                      <a:pt x="725652" y="18122"/>
                    </a:lnTo>
                    <a:lnTo>
                      <a:pt x="676097" y="14579"/>
                    </a:lnTo>
                    <a:lnTo>
                      <a:pt x="626605" y="10274"/>
                    </a:lnTo>
                    <a:lnTo>
                      <a:pt x="595972" y="8039"/>
                    </a:lnTo>
                    <a:lnTo>
                      <a:pt x="533717" y="5295"/>
                    </a:lnTo>
                    <a:lnTo>
                      <a:pt x="501751" y="2933"/>
                    </a:lnTo>
                    <a:lnTo>
                      <a:pt x="467664" y="1358"/>
                    </a:lnTo>
                    <a:lnTo>
                      <a:pt x="415099" y="762"/>
                    </a:lnTo>
                    <a:lnTo>
                      <a:pt x="351434" y="800"/>
                    </a:lnTo>
                    <a:lnTo>
                      <a:pt x="220243" y="1308"/>
                    </a:lnTo>
                    <a:lnTo>
                      <a:pt x="167462" y="1054"/>
                    </a:lnTo>
                    <a:lnTo>
                      <a:pt x="133045" y="0"/>
                    </a:lnTo>
                    <a:lnTo>
                      <a:pt x="125450" y="3429"/>
                    </a:lnTo>
                    <a:lnTo>
                      <a:pt x="0" y="130835"/>
                    </a:lnTo>
                    <a:lnTo>
                      <a:pt x="127" y="145440"/>
                    </a:lnTo>
                    <a:lnTo>
                      <a:pt x="5410" y="155041"/>
                    </a:lnTo>
                    <a:lnTo>
                      <a:pt x="13741" y="162928"/>
                    </a:lnTo>
                    <a:lnTo>
                      <a:pt x="23012" y="172364"/>
                    </a:lnTo>
                    <a:lnTo>
                      <a:pt x="39230" y="193776"/>
                    </a:lnTo>
                    <a:lnTo>
                      <a:pt x="54063" y="214426"/>
                    </a:lnTo>
                    <a:lnTo>
                      <a:pt x="69456" y="234708"/>
                    </a:lnTo>
                    <a:lnTo>
                      <a:pt x="87337" y="254977"/>
                    </a:lnTo>
                    <a:lnTo>
                      <a:pt x="91935" y="260502"/>
                    </a:lnTo>
                    <a:lnTo>
                      <a:pt x="102704" y="274675"/>
                    </a:lnTo>
                    <a:lnTo>
                      <a:pt x="107010" y="279209"/>
                    </a:lnTo>
                    <a:lnTo>
                      <a:pt x="125895" y="285496"/>
                    </a:lnTo>
                    <a:lnTo>
                      <a:pt x="152527" y="286816"/>
                    </a:lnTo>
                    <a:lnTo>
                      <a:pt x="180340" y="286118"/>
                    </a:lnTo>
                    <a:lnTo>
                      <a:pt x="202780" y="286372"/>
                    </a:lnTo>
                    <a:lnTo>
                      <a:pt x="238213" y="289153"/>
                    </a:lnTo>
                    <a:lnTo>
                      <a:pt x="283438" y="291757"/>
                    </a:lnTo>
                    <a:lnTo>
                      <a:pt x="335978" y="294208"/>
                    </a:lnTo>
                    <a:lnTo>
                      <a:pt x="570611" y="303568"/>
                    </a:lnTo>
                    <a:lnTo>
                      <a:pt x="623138" y="306019"/>
                    </a:lnTo>
                    <a:lnTo>
                      <a:pt x="668324" y="308622"/>
                    </a:lnTo>
                    <a:lnTo>
                      <a:pt x="703719" y="311404"/>
                    </a:lnTo>
                    <a:lnTo>
                      <a:pt x="748880" y="314223"/>
                    </a:lnTo>
                    <a:lnTo>
                      <a:pt x="795832" y="315023"/>
                    </a:lnTo>
                    <a:lnTo>
                      <a:pt x="843343" y="315150"/>
                    </a:lnTo>
                    <a:lnTo>
                      <a:pt x="890181" y="315937"/>
                    </a:lnTo>
                    <a:lnTo>
                      <a:pt x="935075" y="318731"/>
                    </a:lnTo>
                    <a:lnTo>
                      <a:pt x="986548" y="322834"/>
                    </a:lnTo>
                    <a:lnTo>
                      <a:pt x="1089279" y="329031"/>
                    </a:lnTo>
                    <a:lnTo>
                      <a:pt x="1140650" y="333489"/>
                    </a:lnTo>
                    <a:lnTo>
                      <a:pt x="1214539" y="337934"/>
                    </a:lnTo>
                    <a:lnTo>
                      <a:pt x="1276121" y="340956"/>
                    </a:lnTo>
                    <a:lnTo>
                      <a:pt x="1549425" y="353529"/>
                    </a:lnTo>
                    <a:lnTo>
                      <a:pt x="1556702" y="324777"/>
                    </a:lnTo>
                    <a:lnTo>
                      <a:pt x="1557756" y="294843"/>
                    </a:lnTo>
                    <a:lnTo>
                      <a:pt x="1556588" y="264515"/>
                    </a:lnTo>
                    <a:lnTo>
                      <a:pt x="1557223" y="234632"/>
                    </a:lnTo>
                    <a:lnTo>
                      <a:pt x="1558759" y="225539"/>
                    </a:lnTo>
                    <a:lnTo>
                      <a:pt x="1563268" y="207581"/>
                    </a:lnTo>
                    <a:lnTo>
                      <a:pt x="1564716" y="198056"/>
                    </a:lnTo>
                    <a:lnTo>
                      <a:pt x="1565668" y="168211"/>
                    </a:lnTo>
                    <a:close/>
                  </a:path>
                  <a:path w="1673225" h="1887220">
                    <a:moveTo>
                      <a:pt x="1672704" y="656844"/>
                    </a:moveTo>
                    <a:lnTo>
                      <a:pt x="1668310" y="646023"/>
                    </a:lnTo>
                    <a:lnTo>
                      <a:pt x="1649768" y="627062"/>
                    </a:lnTo>
                    <a:lnTo>
                      <a:pt x="1631784" y="604481"/>
                    </a:lnTo>
                    <a:lnTo>
                      <a:pt x="1613814" y="582460"/>
                    </a:lnTo>
                    <a:lnTo>
                      <a:pt x="1595462" y="560705"/>
                    </a:lnTo>
                    <a:lnTo>
                      <a:pt x="1571879" y="533996"/>
                    </a:lnTo>
                    <a:lnTo>
                      <a:pt x="1570786" y="526732"/>
                    </a:lnTo>
                    <a:lnTo>
                      <a:pt x="1567027" y="522516"/>
                    </a:lnTo>
                    <a:lnTo>
                      <a:pt x="1548815" y="513346"/>
                    </a:lnTo>
                    <a:lnTo>
                      <a:pt x="1522526" y="510616"/>
                    </a:lnTo>
                    <a:lnTo>
                      <a:pt x="1471676" y="511390"/>
                    </a:lnTo>
                    <a:lnTo>
                      <a:pt x="455561" y="463765"/>
                    </a:lnTo>
                    <a:lnTo>
                      <a:pt x="297840" y="457327"/>
                    </a:lnTo>
                    <a:lnTo>
                      <a:pt x="264744" y="457263"/>
                    </a:lnTo>
                    <a:lnTo>
                      <a:pt x="248335" y="456399"/>
                    </a:lnTo>
                    <a:lnTo>
                      <a:pt x="231889" y="453504"/>
                    </a:lnTo>
                    <a:lnTo>
                      <a:pt x="123380" y="453656"/>
                    </a:lnTo>
                    <a:lnTo>
                      <a:pt x="123990" y="464477"/>
                    </a:lnTo>
                    <a:lnTo>
                      <a:pt x="122720" y="475030"/>
                    </a:lnTo>
                    <a:lnTo>
                      <a:pt x="120827" y="485406"/>
                    </a:lnTo>
                    <a:lnTo>
                      <a:pt x="119557" y="495731"/>
                    </a:lnTo>
                    <a:lnTo>
                      <a:pt x="117360" y="543407"/>
                    </a:lnTo>
                    <a:lnTo>
                      <a:pt x="114007" y="639025"/>
                    </a:lnTo>
                    <a:lnTo>
                      <a:pt x="111683" y="698665"/>
                    </a:lnTo>
                    <a:lnTo>
                      <a:pt x="111645" y="715683"/>
                    </a:lnTo>
                    <a:lnTo>
                      <a:pt x="113423" y="731443"/>
                    </a:lnTo>
                    <a:lnTo>
                      <a:pt x="118376" y="739609"/>
                    </a:lnTo>
                    <a:lnTo>
                      <a:pt x="283298" y="743610"/>
                    </a:lnTo>
                    <a:lnTo>
                      <a:pt x="1000709" y="777532"/>
                    </a:lnTo>
                    <a:lnTo>
                      <a:pt x="1370126" y="793877"/>
                    </a:lnTo>
                    <a:lnTo>
                      <a:pt x="1479016" y="797814"/>
                    </a:lnTo>
                    <a:lnTo>
                      <a:pt x="1493685" y="798017"/>
                    </a:lnTo>
                    <a:lnTo>
                      <a:pt x="1537741" y="797750"/>
                    </a:lnTo>
                    <a:lnTo>
                      <a:pt x="1668335" y="671309"/>
                    </a:lnTo>
                    <a:lnTo>
                      <a:pt x="1672704" y="656844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pic>
            <p:nvPicPr>
              <p:cNvPr id="6" name="object 6"/>
              <p:cNvPicPr/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3933784" y="1784423"/>
                <a:ext cx="91808" cy="81549"/>
              </a:xfrm>
              <a:prstGeom prst="rect">
                <a:avLst/>
              </a:prstGeom>
            </p:spPr>
          </p:pic>
          <p:sp>
            <p:nvSpPr>
              <p:cNvPr id="7" name="object 7"/>
              <p:cNvSpPr/>
              <p:nvPr/>
            </p:nvSpPr>
            <p:spPr>
              <a:xfrm>
                <a:off x="3933784" y="2681207"/>
                <a:ext cx="92075" cy="852169"/>
              </a:xfrm>
              <a:custGeom>
                <a:avLst/>
                <a:gdLst/>
                <a:ahLst/>
                <a:cxnLst/>
                <a:rect l="l" t="t" r="r" b="b"/>
                <a:pathLst>
                  <a:path w="92075" h="852170">
                    <a:moveTo>
                      <a:pt x="0" y="0"/>
                    </a:moveTo>
                    <a:lnTo>
                      <a:pt x="0" y="840930"/>
                    </a:lnTo>
                    <a:lnTo>
                      <a:pt x="53251" y="840930"/>
                    </a:lnTo>
                    <a:lnTo>
                      <a:pt x="61531" y="842568"/>
                    </a:lnTo>
                    <a:lnTo>
                      <a:pt x="82677" y="849974"/>
                    </a:lnTo>
                    <a:lnTo>
                      <a:pt x="91808" y="851941"/>
                    </a:lnTo>
                    <a:lnTo>
                      <a:pt x="91808" y="367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8" name="object 8"/>
              <p:cNvSpPr/>
              <p:nvPr/>
            </p:nvSpPr>
            <p:spPr>
              <a:xfrm>
                <a:off x="4062308" y="3117862"/>
                <a:ext cx="10795" cy="4445"/>
              </a:xfrm>
              <a:custGeom>
                <a:avLst/>
                <a:gdLst/>
                <a:ahLst/>
                <a:cxnLst/>
                <a:rect l="l" t="t" r="r" b="b"/>
                <a:pathLst>
                  <a:path w="10795" h="4444">
                    <a:moveTo>
                      <a:pt x="10655" y="0"/>
                    </a:moveTo>
                    <a:lnTo>
                      <a:pt x="0" y="3962"/>
                    </a:lnTo>
                    <a:lnTo>
                      <a:pt x="0" y="4330"/>
                    </a:lnTo>
                    <a:lnTo>
                      <a:pt x="3200" y="2933"/>
                    </a:lnTo>
                    <a:lnTo>
                      <a:pt x="6756" y="1511"/>
                    </a:lnTo>
                    <a:lnTo>
                      <a:pt x="10655" y="0"/>
                    </a:lnTo>
                    <a:close/>
                  </a:path>
                </a:pathLst>
              </a:custGeom>
              <a:solidFill>
                <a:srgbClr val="052E38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24" name="object 24"/>
            <p:cNvSpPr txBox="1"/>
            <p:nvPr/>
          </p:nvSpPr>
          <p:spPr>
            <a:xfrm rot="180000">
              <a:off x="3286943" y="3312045"/>
              <a:ext cx="1403618" cy="23391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894"/>
                </a:lnSpc>
              </a:pPr>
              <a:r>
                <a:rPr lang="hu-HU" sz="1350" b="1" baseline="6172" dirty="0">
                  <a:latin typeface="Aptos ExtraBold"/>
                  <a:cs typeface="Aptos ExtraBold"/>
                </a:rPr>
                <a:t>DIREKTE BIOMASSE-BERUFE</a:t>
              </a:r>
            </a:p>
          </p:txBody>
        </p:sp>
        <p:sp>
          <p:nvSpPr>
            <p:cNvPr id="25" name="object 25"/>
            <p:cNvSpPr txBox="1"/>
            <p:nvPr/>
          </p:nvSpPr>
          <p:spPr>
            <a:xfrm rot="120000">
              <a:off x="3266276" y="3762243"/>
              <a:ext cx="1470079" cy="23391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894"/>
                </a:lnSpc>
              </a:pPr>
              <a:r>
                <a:rPr lang="hu-HU" sz="1350" b="1" baseline="6172" dirty="0">
                  <a:latin typeface="Aptos ExtraBold"/>
                  <a:cs typeface="Aptos ExtraBold"/>
                </a:rPr>
                <a:t>INDIREKTE BIOMASSE-BERUFE</a:t>
              </a:r>
            </a:p>
          </p:txBody>
        </p:sp>
      </p:grpSp>
      <p:sp>
        <p:nvSpPr>
          <p:cNvPr id="20" name="Téglalap 19">
            <a:extLst>
              <a:ext uri="{FF2B5EF4-FFF2-40B4-BE49-F238E27FC236}">
                <a16:creationId xmlns:a16="http://schemas.microsoft.com/office/drawing/2014/main" id="{D04FFC3B-0721-4D41-92C7-0C9FA0663A7F}"/>
              </a:ext>
            </a:extLst>
          </p:cNvPr>
          <p:cNvSpPr/>
          <p:nvPr/>
        </p:nvSpPr>
        <p:spPr>
          <a:xfrm>
            <a:off x="508000" y="1582086"/>
            <a:ext cx="8102600" cy="2577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Aft>
                <a:spcPts val="1000"/>
              </a:spcAft>
            </a:pPr>
            <a:r>
              <a:rPr lang="de-DE" sz="1400" dirty="0">
                <a:solidFill>
                  <a:srgbClr val="1C1C1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Die Erzeugung von Biomasse wirkt sich positiv auf die ländliche Entwicklung aus, da sie Geschäfts- und Beschäftigungsmöglichkeiten schafft. </a:t>
            </a:r>
            <a:endParaRPr lang="hu-HU" sz="1400" dirty="0">
              <a:solidFill>
                <a:srgbClr val="1C1C1C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lnSpc>
                <a:spcPct val="150000"/>
              </a:lnSpc>
              <a:spcAft>
                <a:spcPts val="1000"/>
              </a:spcAft>
            </a:pPr>
            <a:r>
              <a:rPr lang="de-DE" sz="1400" dirty="0">
                <a:solidFill>
                  <a:srgbClr val="1C1C1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Entlang der gesamten Bioenergie-Wertschöpfungskette entstehen Arbeitsplätze – von der Produktion oder Beschaffung der Biomasse über den Transport, die Umwandlung, Verteilung und Vermarktung.</a:t>
            </a:r>
            <a:r>
              <a:rPr lang="hu-HU" sz="1400" dirty="0">
                <a:solidFill>
                  <a:srgbClr val="1C1C1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400" dirty="0">
                <a:solidFill>
                  <a:srgbClr val="1C1C1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Unter den erneuerbaren Energiequellen ist die Biomasse der arbeitsintensivste Sektor.</a:t>
            </a:r>
            <a:endParaRPr lang="hu-HU" sz="1400" dirty="0">
              <a:solidFill>
                <a:srgbClr val="1C1C1C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lnSpc>
                <a:spcPct val="150000"/>
              </a:lnSpc>
              <a:spcAft>
                <a:spcPts val="1000"/>
              </a:spcAft>
            </a:pPr>
            <a:r>
              <a:rPr lang="de-DE" sz="1400" dirty="0">
                <a:solidFill>
                  <a:srgbClr val="1C1C1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Die möglichen Arbeitsplätze reichen von manuellen Tätigkeiten bis hin zu spezialisierten ingenieurtechnischen und administrativen Positionen.</a:t>
            </a:r>
            <a:endParaRPr lang="hu-HU" sz="1400" dirty="0">
              <a:solidFill>
                <a:srgbClr val="1C1C1C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23" name="Táblázat 22">
            <a:extLst>
              <a:ext uri="{FF2B5EF4-FFF2-40B4-BE49-F238E27FC236}">
                <a16:creationId xmlns:a16="http://schemas.microsoft.com/office/drawing/2014/main" id="{B5C1C015-86C5-472C-8FEB-2694BBBF3D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0595156"/>
              </p:ext>
            </p:extLst>
          </p:nvPr>
        </p:nvGraphicFramePr>
        <p:xfrm>
          <a:off x="5486400" y="4410710"/>
          <a:ext cx="2880000" cy="230598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880000">
                  <a:extLst>
                    <a:ext uri="{9D8B030D-6E8A-4147-A177-3AD203B41FA5}">
                      <a16:colId xmlns:a16="http://schemas.microsoft.com/office/drawing/2014/main" val="1796092122"/>
                    </a:ext>
                  </a:extLst>
                </a:gridCol>
              </a:tblGrid>
              <a:tr h="846533">
                <a:tc>
                  <a:txBody>
                    <a:bodyPr/>
                    <a:lstStyle/>
                    <a:p>
                      <a:pPr marL="559435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lang="hu-HU" sz="1800" b="1" spc="-10" dirty="0">
                          <a:solidFill>
                            <a:srgbClr val="FFFFFF"/>
                          </a:solidFill>
                          <a:latin typeface="Aptos"/>
                          <a:cs typeface="Aptos"/>
                        </a:rPr>
                        <a:t>INDIREKTE BIOMASSE-BERUFE</a:t>
                      </a:r>
                      <a:endParaRPr lang="hu-HU" sz="1800" dirty="0">
                        <a:latin typeface="Aptos"/>
                        <a:cs typeface="Aptos"/>
                      </a:endParaRPr>
                    </a:p>
                  </a:txBody>
                  <a:tcPr marL="0" marR="0" marT="62230" marB="0">
                    <a:solidFill>
                      <a:srgbClr val="7FC75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5759783"/>
                  </a:ext>
                </a:extLst>
              </a:tr>
              <a:tr h="300598">
                <a:tc>
                  <a:txBody>
                    <a:bodyPr/>
                    <a:lstStyle/>
                    <a:p>
                      <a:pPr algn="ctr">
                        <a:lnSpc>
                          <a:spcPts val="1875"/>
                        </a:lnSpc>
                        <a:spcBef>
                          <a:spcPts val="500"/>
                        </a:spcBef>
                      </a:pPr>
                      <a:r>
                        <a:rPr lang="hu-HU" sz="1600" dirty="0" err="1">
                          <a:latin typeface="Aptos"/>
                          <a:cs typeface="Aptos"/>
                        </a:rPr>
                        <a:t>zum</a:t>
                      </a:r>
                      <a:r>
                        <a:rPr lang="hu-HU" sz="1600" dirty="0">
                          <a:latin typeface="Aptos"/>
                          <a:cs typeface="Aptos"/>
                        </a:rPr>
                        <a:t> </a:t>
                      </a:r>
                      <a:r>
                        <a:rPr lang="hu-HU" sz="1600" dirty="0" err="1">
                          <a:latin typeface="Aptos"/>
                          <a:cs typeface="Aptos"/>
                        </a:rPr>
                        <a:t>Beispiel</a:t>
                      </a:r>
                      <a:r>
                        <a:rPr lang="hu-HU" sz="1600" dirty="0">
                          <a:latin typeface="Aptos"/>
                          <a:cs typeface="Aptos"/>
                        </a:rPr>
                        <a:t>:</a:t>
                      </a:r>
                      <a:endParaRPr sz="1600" dirty="0">
                        <a:latin typeface="Aptos"/>
                        <a:cs typeface="Aptos"/>
                      </a:endParaRPr>
                    </a:p>
                  </a:txBody>
                  <a:tcPr marL="0" marR="0" marT="63500" marB="0">
                    <a:solidFill>
                      <a:srgbClr val="E6EA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9978408"/>
                  </a:ext>
                </a:extLst>
              </a:tr>
              <a:tr h="218617"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ts val="1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dirty="0" err="1">
                          <a:latin typeface="Aptos"/>
                          <a:cs typeface="Aptos"/>
                        </a:rPr>
                        <a:t>Anlagenplaner:in</a:t>
                      </a:r>
                      <a:r>
                        <a:rPr lang="hu-HU" sz="1600" dirty="0">
                          <a:latin typeface="Aptos"/>
                          <a:cs typeface="Aptos"/>
                        </a:rPr>
                        <a:t>,</a:t>
                      </a:r>
                      <a:endParaRPr sz="1600" dirty="0">
                        <a:latin typeface="Aptos"/>
                        <a:cs typeface="Aptos"/>
                      </a:endParaRPr>
                    </a:p>
                  </a:txBody>
                  <a:tcPr marL="0" marR="0" marT="0" marB="0">
                    <a:solidFill>
                      <a:srgbClr val="E6EA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7331288"/>
                  </a:ext>
                </a:extLst>
              </a:tr>
              <a:tr h="239140"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hu-HU" sz="1600" dirty="0">
                          <a:latin typeface="Aptos"/>
                          <a:cs typeface="Aptos"/>
                        </a:rPr>
                        <a:t>Bauleiter:in</a:t>
                      </a:r>
                      <a:endParaRPr sz="1600" dirty="0">
                        <a:latin typeface="Aptos"/>
                        <a:cs typeface="Aptos"/>
                      </a:endParaRPr>
                    </a:p>
                  </a:txBody>
                  <a:tcPr marL="0" marR="0" marT="0" marB="0">
                    <a:solidFill>
                      <a:srgbClr val="E6EA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789086"/>
                  </a:ext>
                </a:extLst>
              </a:tr>
              <a:tr h="239140"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ts val="1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600" dirty="0">
                          <a:latin typeface="Aptos"/>
                          <a:cs typeface="Aptos"/>
                        </a:rPr>
                        <a:t>Kommunikationsmitarbeiter:in,</a:t>
                      </a:r>
                    </a:p>
                  </a:txBody>
                  <a:tcPr marL="0" marR="0" marT="0" marB="0">
                    <a:solidFill>
                      <a:srgbClr val="E6EA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8311905"/>
                  </a:ext>
                </a:extLst>
              </a:tr>
              <a:tr h="239140"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ts val="1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dirty="0" err="1">
                          <a:latin typeface="Aptos"/>
                          <a:cs typeface="Aptos"/>
                        </a:rPr>
                        <a:t>Servicetechniker:in</a:t>
                      </a:r>
                      <a:endParaRPr lang="de-DE" sz="1600" dirty="0">
                        <a:latin typeface="Aptos"/>
                        <a:cs typeface="Aptos"/>
                      </a:endParaRPr>
                    </a:p>
                  </a:txBody>
                  <a:tcPr marL="0" marR="0" marT="0" marB="0">
                    <a:solidFill>
                      <a:srgbClr val="E6EA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6947929"/>
                  </a:ext>
                </a:extLst>
              </a:tr>
              <a:tr h="218617">
                <a:tc>
                  <a:txBody>
                    <a:bodyPr/>
                    <a:lstStyle/>
                    <a:p>
                      <a:pPr marL="635" algn="ctr">
                        <a:lnSpc>
                          <a:spcPts val="1700"/>
                        </a:lnSpc>
                      </a:pPr>
                      <a:endParaRPr sz="1600" dirty="0">
                        <a:latin typeface="Aptos"/>
                        <a:cs typeface="Aptos"/>
                      </a:endParaRPr>
                    </a:p>
                  </a:txBody>
                  <a:tcPr marL="0" marR="0" marT="0" marB="0">
                    <a:solidFill>
                      <a:srgbClr val="E6EA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0770423"/>
                  </a:ext>
                </a:extLst>
              </a:tr>
            </a:tbl>
          </a:graphicData>
        </a:graphic>
      </p:graphicFrame>
      <p:pic>
        <p:nvPicPr>
          <p:cNvPr id="21" name="Kép 20">
            <a:extLst>
              <a:ext uri="{FF2B5EF4-FFF2-40B4-BE49-F238E27FC236}">
                <a16:creationId xmlns:a16="http://schemas.microsoft.com/office/drawing/2014/main" id="{1B4E7F61-7419-4C99-BCAA-ADBD51BFA16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4643" y="1834252"/>
            <a:ext cx="2557887" cy="2641600"/>
          </a:xfrm>
          <a:prstGeom prst="rect">
            <a:avLst/>
          </a:prstGeom>
        </p:spPr>
      </p:pic>
      <p:sp>
        <p:nvSpPr>
          <p:cNvPr id="9" name="Téglalap 8">
            <a:extLst>
              <a:ext uri="{FF2B5EF4-FFF2-40B4-BE49-F238E27FC236}">
                <a16:creationId xmlns:a16="http://schemas.microsoft.com/office/drawing/2014/main" id="{941390F9-685E-7286-3C56-5C1F42CA5E3D}"/>
              </a:ext>
            </a:extLst>
          </p:cNvPr>
          <p:cNvSpPr/>
          <p:nvPr/>
        </p:nvSpPr>
        <p:spPr>
          <a:xfrm>
            <a:off x="10650848" y="5486400"/>
            <a:ext cx="1541151" cy="1371599"/>
          </a:xfrm>
          <a:prstGeom prst="rect">
            <a:avLst/>
          </a:prstGeom>
          <a:solidFill>
            <a:srgbClr val="7FC75E"/>
          </a:solidFill>
          <a:ln>
            <a:solidFill>
              <a:srgbClr val="7FC75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ím 6">
            <a:extLst>
              <a:ext uri="{FF2B5EF4-FFF2-40B4-BE49-F238E27FC236}">
                <a16:creationId xmlns:a16="http://schemas.microsoft.com/office/drawing/2014/main" id="{047CABA7-FBCB-48BF-8817-3FCDC0DE8C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8" name="object 3">
            <a:extLst>
              <a:ext uri="{FF2B5EF4-FFF2-40B4-BE49-F238E27FC236}">
                <a16:creationId xmlns:a16="http://schemas.microsoft.com/office/drawing/2014/main" id="{F919C58B-7596-4EFE-9A4B-6FD5B10DE1B9}"/>
              </a:ext>
            </a:extLst>
          </p:cNvPr>
          <p:cNvSpPr txBox="1">
            <a:spLocks/>
          </p:cNvSpPr>
          <p:nvPr/>
        </p:nvSpPr>
        <p:spPr>
          <a:xfrm>
            <a:off x="495300" y="461194"/>
            <a:ext cx="10934700" cy="700192"/>
          </a:xfrm>
          <a:prstGeom prst="rect">
            <a:avLst/>
          </a:prstGeom>
        </p:spPr>
        <p:txBody>
          <a:bodyPr vert="horz" wrap="square" lIns="0" tIns="83820" rIns="0" bIns="0" rtlCol="0">
            <a:spAutoFit/>
          </a:bodyPr>
          <a:lstStyle>
            <a:lvl1pPr>
              <a:defRPr sz="4400" b="1" i="0">
                <a:solidFill>
                  <a:srgbClr val="7FC75E"/>
                </a:solidFill>
                <a:latin typeface="Aptos"/>
                <a:ea typeface="+mj-ea"/>
                <a:cs typeface="Aptos"/>
              </a:defRPr>
            </a:lvl1pPr>
          </a:lstStyle>
          <a:p>
            <a:pPr marL="12700" marR="5080">
              <a:lnSpc>
                <a:spcPts val="4800"/>
              </a:lnSpc>
              <a:spcBef>
                <a:spcPts val="660"/>
              </a:spcBef>
            </a:pPr>
            <a:r>
              <a:rPr lang="hu-HU" dirty="0">
                <a:solidFill>
                  <a:schemeClr val="bg1"/>
                </a:solidFill>
              </a:rPr>
              <a:t>BIOENERGIE-WERTSCHÖPFUNGSKETTE</a:t>
            </a:r>
            <a:endParaRPr lang="hu-HU" spc="-65" dirty="0">
              <a:solidFill>
                <a:schemeClr val="bg1"/>
              </a:solidFill>
            </a:endParaRPr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94A1EDCA-E8BF-4345-9CDF-AEA01D96A06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67" b="8333"/>
          <a:stretch/>
        </p:blipFill>
        <p:spPr>
          <a:xfrm>
            <a:off x="2769235" y="1310774"/>
            <a:ext cx="6374765" cy="5073332"/>
          </a:xfrm>
          <a:prstGeom prst="rect">
            <a:avLst/>
          </a:prstGeom>
        </p:spPr>
      </p:pic>
      <p:cxnSp>
        <p:nvCxnSpPr>
          <p:cNvPr id="14" name="Egyenes összekötő nyíllal 13">
            <a:extLst>
              <a:ext uri="{FF2B5EF4-FFF2-40B4-BE49-F238E27FC236}">
                <a16:creationId xmlns:a16="http://schemas.microsoft.com/office/drawing/2014/main" id="{F0CAA13A-6E6F-4CA9-B115-66C6AC6A5229}"/>
              </a:ext>
            </a:extLst>
          </p:cNvPr>
          <p:cNvCxnSpPr>
            <a:cxnSpLocks/>
          </p:cNvCxnSpPr>
          <p:nvPr/>
        </p:nvCxnSpPr>
        <p:spPr>
          <a:xfrm>
            <a:off x="2286000" y="1586155"/>
            <a:ext cx="0" cy="4814645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Ellipszis 15">
            <a:extLst>
              <a:ext uri="{FF2B5EF4-FFF2-40B4-BE49-F238E27FC236}">
                <a16:creationId xmlns:a16="http://schemas.microsoft.com/office/drawing/2014/main" id="{F9779721-B80A-41F3-B477-F998B97BCFF8}"/>
              </a:ext>
            </a:extLst>
          </p:cNvPr>
          <p:cNvSpPr/>
          <p:nvPr/>
        </p:nvSpPr>
        <p:spPr>
          <a:xfrm>
            <a:off x="2171702" y="1562092"/>
            <a:ext cx="228596" cy="2286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7" name="Ellipszis 16">
            <a:extLst>
              <a:ext uri="{FF2B5EF4-FFF2-40B4-BE49-F238E27FC236}">
                <a16:creationId xmlns:a16="http://schemas.microsoft.com/office/drawing/2014/main" id="{3D8A19D1-F03A-470B-9C93-6195A66E386E}"/>
              </a:ext>
            </a:extLst>
          </p:cNvPr>
          <p:cNvSpPr/>
          <p:nvPr/>
        </p:nvSpPr>
        <p:spPr>
          <a:xfrm>
            <a:off x="2171702" y="2183256"/>
            <a:ext cx="228596" cy="2286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8" name="Ellipszis 17">
            <a:extLst>
              <a:ext uri="{FF2B5EF4-FFF2-40B4-BE49-F238E27FC236}">
                <a16:creationId xmlns:a16="http://schemas.microsoft.com/office/drawing/2014/main" id="{5627C5D2-3389-4156-B475-DC6B41E4F298}"/>
              </a:ext>
            </a:extLst>
          </p:cNvPr>
          <p:cNvSpPr/>
          <p:nvPr/>
        </p:nvSpPr>
        <p:spPr>
          <a:xfrm>
            <a:off x="2184724" y="2868287"/>
            <a:ext cx="228596" cy="2286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Ellipszis 18">
            <a:extLst>
              <a:ext uri="{FF2B5EF4-FFF2-40B4-BE49-F238E27FC236}">
                <a16:creationId xmlns:a16="http://schemas.microsoft.com/office/drawing/2014/main" id="{5816EE52-6424-459B-A98D-E11EFD12ABDC}"/>
              </a:ext>
            </a:extLst>
          </p:cNvPr>
          <p:cNvSpPr/>
          <p:nvPr/>
        </p:nvSpPr>
        <p:spPr>
          <a:xfrm>
            <a:off x="2184724" y="3667618"/>
            <a:ext cx="228596" cy="2286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0" name="Ellipszis 19">
            <a:extLst>
              <a:ext uri="{FF2B5EF4-FFF2-40B4-BE49-F238E27FC236}">
                <a16:creationId xmlns:a16="http://schemas.microsoft.com/office/drawing/2014/main" id="{FEA4F7F3-0E89-411A-B8E7-C72A9888B85C}"/>
              </a:ext>
            </a:extLst>
          </p:cNvPr>
          <p:cNvSpPr/>
          <p:nvPr/>
        </p:nvSpPr>
        <p:spPr>
          <a:xfrm>
            <a:off x="2171702" y="4352649"/>
            <a:ext cx="228596" cy="2286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1" name="Ellipszis 20">
            <a:extLst>
              <a:ext uri="{FF2B5EF4-FFF2-40B4-BE49-F238E27FC236}">
                <a16:creationId xmlns:a16="http://schemas.microsoft.com/office/drawing/2014/main" id="{53676747-CC6A-4994-9D3D-03BEB15B5134}"/>
              </a:ext>
            </a:extLst>
          </p:cNvPr>
          <p:cNvSpPr/>
          <p:nvPr/>
        </p:nvSpPr>
        <p:spPr>
          <a:xfrm>
            <a:off x="2171702" y="5113874"/>
            <a:ext cx="228596" cy="2286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2" name="Ellipszis 21">
            <a:extLst>
              <a:ext uri="{FF2B5EF4-FFF2-40B4-BE49-F238E27FC236}">
                <a16:creationId xmlns:a16="http://schemas.microsoft.com/office/drawing/2014/main" id="{D2636362-3BEF-4528-9B29-4DDF07216143}"/>
              </a:ext>
            </a:extLst>
          </p:cNvPr>
          <p:cNvSpPr/>
          <p:nvPr/>
        </p:nvSpPr>
        <p:spPr>
          <a:xfrm>
            <a:off x="2183707" y="5875099"/>
            <a:ext cx="228596" cy="2286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9" name="object 5">
            <a:extLst>
              <a:ext uri="{FF2B5EF4-FFF2-40B4-BE49-F238E27FC236}">
                <a16:creationId xmlns:a16="http://schemas.microsoft.com/office/drawing/2014/main" id="{1CF43AAB-6B98-407F-B5EF-167478D3C3FC}"/>
              </a:ext>
            </a:extLst>
          </p:cNvPr>
          <p:cNvSpPr/>
          <p:nvPr/>
        </p:nvSpPr>
        <p:spPr>
          <a:xfrm>
            <a:off x="8915400" y="5675693"/>
            <a:ext cx="2736850" cy="674370"/>
          </a:xfrm>
          <a:custGeom>
            <a:avLst/>
            <a:gdLst/>
            <a:ahLst/>
            <a:cxnLst/>
            <a:rect l="l" t="t" r="r" b="b"/>
            <a:pathLst>
              <a:path w="2736850" h="674370">
                <a:moveTo>
                  <a:pt x="2736850" y="0"/>
                </a:moveTo>
                <a:lnTo>
                  <a:pt x="0" y="0"/>
                </a:lnTo>
                <a:lnTo>
                  <a:pt x="0" y="674306"/>
                </a:lnTo>
                <a:lnTo>
                  <a:pt x="2736850" y="674306"/>
                </a:lnTo>
                <a:lnTo>
                  <a:pt x="273685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0" name="object 6">
            <a:extLst>
              <a:ext uri="{FF2B5EF4-FFF2-40B4-BE49-F238E27FC236}">
                <a16:creationId xmlns:a16="http://schemas.microsoft.com/office/drawing/2014/main" id="{937EC670-DCF5-4960-AA58-5FBBB7746E17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825330" y="5938106"/>
            <a:ext cx="616545" cy="154880"/>
          </a:xfrm>
          <a:prstGeom prst="rect">
            <a:avLst/>
          </a:prstGeom>
        </p:spPr>
      </p:pic>
      <p:pic>
        <p:nvPicPr>
          <p:cNvPr id="31" name="object 7">
            <a:extLst>
              <a:ext uri="{FF2B5EF4-FFF2-40B4-BE49-F238E27FC236}">
                <a16:creationId xmlns:a16="http://schemas.microsoft.com/office/drawing/2014/main" id="{C6DFEED0-8944-4185-991A-5D2D2E502B04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396872" y="6111696"/>
            <a:ext cx="186715" cy="177181"/>
          </a:xfrm>
          <a:prstGeom prst="rect">
            <a:avLst/>
          </a:prstGeom>
        </p:spPr>
      </p:pic>
      <p:pic>
        <p:nvPicPr>
          <p:cNvPr id="32" name="object 8">
            <a:extLst>
              <a:ext uri="{FF2B5EF4-FFF2-40B4-BE49-F238E27FC236}">
                <a16:creationId xmlns:a16="http://schemas.microsoft.com/office/drawing/2014/main" id="{C3EBA203-FED6-4350-9789-7A7372EE84A1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947945" y="6132645"/>
            <a:ext cx="805224" cy="152273"/>
          </a:xfrm>
          <a:prstGeom prst="rect">
            <a:avLst/>
          </a:prstGeom>
        </p:spPr>
      </p:pic>
      <p:sp>
        <p:nvSpPr>
          <p:cNvPr id="33" name="object 9">
            <a:extLst>
              <a:ext uri="{FF2B5EF4-FFF2-40B4-BE49-F238E27FC236}">
                <a16:creationId xmlns:a16="http://schemas.microsoft.com/office/drawing/2014/main" id="{C678179D-E749-480B-A7C4-6E3386FD1CE0}"/>
              </a:ext>
            </a:extLst>
          </p:cNvPr>
          <p:cNvSpPr/>
          <p:nvPr/>
        </p:nvSpPr>
        <p:spPr>
          <a:xfrm>
            <a:off x="8949753" y="6083147"/>
            <a:ext cx="1635125" cy="2540"/>
          </a:xfrm>
          <a:custGeom>
            <a:avLst/>
            <a:gdLst/>
            <a:ahLst/>
            <a:cxnLst/>
            <a:rect l="l" t="t" r="r" b="b"/>
            <a:pathLst>
              <a:path w="1635125" h="2539">
                <a:moveTo>
                  <a:pt x="1634617" y="1270"/>
                </a:moveTo>
                <a:lnTo>
                  <a:pt x="1634528" y="0"/>
                </a:lnTo>
                <a:lnTo>
                  <a:pt x="88" y="0"/>
                </a:lnTo>
                <a:lnTo>
                  <a:pt x="88" y="1270"/>
                </a:lnTo>
                <a:lnTo>
                  <a:pt x="0" y="2540"/>
                </a:lnTo>
                <a:lnTo>
                  <a:pt x="1634617" y="2540"/>
                </a:lnTo>
                <a:lnTo>
                  <a:pt x="1634617" y="1270"/>
                </a:lnTo>
                <a:close/>
              </a:path>
            </a:pathLst>
          </a:custGeom>
          <a:solidFill>
            <a:srgbClr val="007D8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4" name="object 10">
            <a:extLst>
              <a:ext uri="{FF2B5EF4-FFF2-40B4-BE49-F238E27FC236}">
                <a16:creationId xmlns:a16="http://schemas.microsoft.com/office/drawing/2014/main" id="{219A04DA-3E44-452F-BE50-6D1AEC994DC6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621812" y="5777572"/>
            <a:ext cx="962562" cy="196100"/>
          </a:xfrm>
          <a:prstGeom prst="rect">
            <a:avLst/>
          </a:prstGeom>
        </p:spPr>
      </p:pic>
      <p:pic>
        <p:nvPicPr>
          <p:cNvPr id="35" name="object 11">
            <a:extLst>
              <a:ext uri="{FF2B5EF4-FFF2-40B4-BE49-F238E27FC236}">
                <a16:creationId xmlns:a16="http://schemas.microsoft.com/office/drawing/2014/main" id="{5F9B3141-868A-435C-8C9A-73E822937CB5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950961" y="5780733"/>
            <a:ext cx="572098" cy="19032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8338FDFA-12F3-26E5-B314-631018D2D45E}"/>
              </a:ext>
            </a:extLst>
          </p:cNvPr>
          <p:cNvSpPr/>
          <p:nvPr/>
        </p:nvSpPr>
        <p:spPr>
          <a:xfrm>
            <a:off x="2895600" y="1562092"/>
            <a:ext cx="2666994" cy="342908"/>
          </a:xfrm>
          <a:prstGeom prst="rect">
            <a:avLst/>
          </a:prstGeom>
          <a:solidFill>
            <a:srgbClr val="7FC75E"/>
          </a:solidFill>
          <a:ln>
            <a:solidFill>
              <a:srgbClr val="7FC75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" name="Téglalap 2">
            <a:extLst>
              <a:ext uri="{FF2B5EF4-FFF2-40B4-BE49-F238E27FC236}">
                <a16:creationId xmlns:a16="http://schemas.microsoft.com/office/drawing/2014/main" id="{50E3C7AC-AA0E-BCF6-F406-15263019F516}"/>
              </a:ext>
            </a:extLst>
          </p:cNvPr>
          <p:cNvSpPr/>
          <p:nvPr/>
        </p:nvSpPr>
        <p:spPr>
          <a:xfrm>
            <a:off x="2793940" y="1918836"/>
            <a:ext cx="2779142" cy="4503733"/>
          </a:xfrm>
          <a:prstGeom prst="rect">
            <a:avLst/>
          </a:prstGeom>
          <a:solidFill>
            <a:srgbClr val="7FC75E"/>
          </a:solidFill>
          <a:ln>
            <a:solidFill>
              <a:srgbClr val="7FC75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4" name="Téglalap 3">
            <a:extLst>
              <a:ext uri="{FF2B5EF4-FFF2-40B4-BE49-F238E27FC236}">
                <a16:creationId xmlns:a16="http://schemas.microsoft.com/office/drawing/2014/main" id="{858F9049-5D5B-3007-1787-7282F66CAD75}"/>
              </a:ext>
            </a:extLst>
          </p:cNvPr>
          <p:cNvSpPr/>
          <p:nvPr/>
        </p:nvSpPr>
        <p:spPr>
          <a:xfrm>
            <a:off x="3890033" y="4352648"/>
            <a:ext cx="1901167" cy="943259"/>
          </a:xfrm>
          <a:prstGeom prst="rect">
            <a:avLst/>
          </a:prstGeom>
          <a:solidFill>
            <a:srgbClr val="7FC75E"/>
          </a:solidFill>
          <a:ln>
            <a:solidFill>
              <a:srgbClr val="7FC75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5" name="Szövegdoboz 4">
            <a:extLst>
              <a:ext uri="{FF2B5EF4-FFF2-40B4-BE49-F238E27FC236}">
                <a16:creationId xmlns:a16="http://schemas.microsoft.com/office/drawing/2014/main" id="{CBA1BB3A-DA49-FF45-50F3-B753DE29785F}"/>
              </a:ext>
            </a:extLst>
          </p:cNvPr>
          <p:cNvSpPr txBox="1"/>
          <p:nvPr/>
        </p:nvSpPr>
        <p:spPr>
          <a:xfrm>
            <a:off x="2695575" y="1577971"/>
            <a:ext cx="2666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hu-HU" b="1" dirty="0" err="1"/>
              <a:t>Biomasseerzeugung</a:t>
            </a:r>
            <a:endParaRPr lang="hu-HU" b="1" dirty="0"/>
          </a:p>
        </p:txBody>
      </p:sp>
      <p:sp>
        <p:nvSpPr>
          <p:cNvPr id="6" name="Szövegdoboz 5">
            <a:extLst>
              <a:ext uri="{FF2B5EF4-FFF2-40B4-BE49-F238E27FC236}">
                <a16:creationId xmlns:a16="http://schemas.microsoft.com/office/drawing/2014/main" id="{00AA62A1-7D63-8673-5D6B-1E80632F4017}"/>
              </a:ext>
            </a:extLst>
          </p:cNvPr>
          <p:cNvSpPr txBox="1"/>
          <p:nvPr/>
        </p:nvSpPr>
        <p:spPr>
          <a:xfrm>
            <a:off x="2712148" y="2020669"/>
            <a:ext cx="27742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hu-HU" b="1" dirty="0" err="1"/>
              <a:t>Ernte</a:t>
            </a:r>
            <a:r>
              <a:rPr lang="hu-HU" b="1" dirty="0"/>
              <a:t>, </a:t>
            </a:r>
            <a:r>
              <a:rPr lang="hu-HU" b="1" dirty="0" err="1"/>
              <a:t>Sammlung</a:t>
            </a:r>
            <a:r>
              <a:rPr lang="hu-HU" b="1" dirty="0"/>
              <a:t>, </a:t>
            </a:r>
            <a:r>
              <a:rPr lang="hu-HU" b="1" dirty="0" err="1"/>
              <a:t>Vorverarbeitung</a:t>
            </a:r>
            <a:endParaRPr lang="hu-HU" b="1" dirty="0"/>
          </a:p>
        </p:txBody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45288507-710F-91B3-B0DA-356EC0C7CD95}"/>
              </a:ext>
            </a:extLst>
          </p:cNvPr>
          <p:cNvSpPr txBox="1"/>
          <p:nvPr/>
        </p:nvSpPr>
        <p:spPr>
          <a:xfrm>
            <a:off x="2700077" y="2827459"/>
            <a:ext cx="27742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hu-HU" b="1" dirty="0" err="1"/>
              <a:t>Transport</a:t>
            </a:r>
            <a:r>
              <a:rPr lang="hu-HU" b="1" dirty="0"/>
              <a:t> und </a:t>
            </a:r>
            <a:r>
              <a:rPr lang="hu-HU" b="1" dirty="0" err="1"/>
              <a:t>Logistik</a:t>
            </a:r>
            <a:endParaRPr lang="hu-HU" b="1" dirty="0"/>
          </a:p>
        </p:txBody>
      </p:sp>
      <p:sp>
        <p:nvSpPr>
          <p:cNvPr id="11" name="Szövegdoboz 10">
            <a:extLst>
              <a:ext uri="{FF2B5EF4-FFF2-40B4-BE49-F238E27FC236}">
                <a16:creationId xmlns:a16="http://schemas.microsoft.com/office/drawing/2014/main" id="{16076DA2-795D-D8C1-7111-65361C00D73B}"/>
              </a:ext>
            </a:extLst>
          </p:cNvPr>
          <p:cNvSpPr txBox="1"/>
          <p:nvPr/>
        </p:nvSpPr>
        <p:spPr>
          <a:xfrm>
            <a:off x="2700077" y="3483649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hu-HU" b="1" dirty="0" err="1"/>
              <a:t>Umwandlung</a:t>
            </a:r>
            <a:r>
              <a:rPr lang="hu-HU" b="1" dirty="0"/>
              <a:t> in </a:t>
            </a:r>
            <a:r>
              <a:rPr lang="hu-HU" b="1" dirty="0" err="1"/>
              <a:t>Energie</a:t>
            </a:r>
            <a:endParaRPr lang="hu-HU" b="1" dirty="0"/>
          </a:p>
        </p:txBody>
      </p:sp>
      <p:sp>
        <p:nvSpPr>
          <p:cNvPr id="12" name="Szövegdoboz 11">
            <a:extLst>
              <a:ext uri="{FF2B5EF4-FFF2-40B4-BE49-F238E27FC236}">
                <a16:creationId xmlns:a16="http://schemas.microsoft.com/office/drawing/2014/main" id="{F9B3067F-6857-42F4-1D3B-0CAA11D37F97}"/>
              </a:ext>
            </a:extLst>
          </p:cNvPr>
          <p:cNvSpPr txBox="1"/>
          <p:nvPr/>
        </p:nvSpPr>
        <p:spPr>
          <a:xfrm>
            <a:off x="2700077" y="4202668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hu-HU" b="1" dirty="0" err="1"/>
              <a:t>Qualitätskontrolle</a:t>
            </a:r>
            <a:r>
              <a:rPr lang="hu-HU" b="1" dirty="0"/>
              <a:t>, Labor</a:t>
            </a:r>
          </a:p>
        </p:txBody>
      </p:sp>
      <p:sp>
        <p:nvSpPr>
          <p:cNvPr id="13" name="Szövegdoboz 12">
            <a:extLst>
              <a:ext uri="{FF2B5EF4-FFF2-40B4-BE49-F238E27FC236}">
                <a16:creationId xmlns:a16="http://schemas.microsoft.com/office/drawing/2014/main" id="{5444B1A7-30D8-0502-FE4C-0375255BA033}"/>
              </a:ext>
            </a:extLst>
          </p:cNvPr>
          <p:cNvSpPr txBox="1"/>
          <p:nvPr/>
        </p:nvSpPr>
        <p:spPr>
          <a:xfrm>
            <a:off x="2700077" y="4933785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hu-HU" b="1" dirty="0" err="1"/>
              <a:t>Vertrieb</a:t>
            </a:r>
            <a:r>
              <a:rPr lang="hu-HU" b="1" dirty="0"/>
              <a:t> und </a:t>
            </a:r>
            <a:r>
              <a:rPr lang="hu-HU" b="1" dirty="0" err="1"/>
              <a:t>Vermarktung</a:t>
            </a:r>
            <a:endParaRPr lang="hu-HU" b="1" dirty="0"/>
          </a:p>
        </p:txBody>
      </p:sp>
      <p:sp>
        <p:nvSpPr>
          <p:cNvPr id="15" name="Szövegdoboz 14">
            <a:extLst>
              <a:ext uri="{FF2B5EF4-FFF2-40B4-BE49-F238E27FC236}">
                <a16:creationId xmlns:a16="http://schemas.microsoft.com/office/drawing/2014/main" id="{2F27C7FF-2756-5647-5AA6-923DE976990A}"/>
              </a:ext>
            </a:extLst>
          </p:cNvPr>
          <p:cNvSpPr txBox="1"/>
          <p:nvPr/>
        </p:nvSpPr>
        <p:spPr>
          <a:xfrm>
            <a:off x="2687377" y="5638800"/>
            <a:ext cx="32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hu-HU" b="1" dirty="0" err="1"/>
              <a:t>Kommunikation</a:t>
            </a:r>
            <a:r>
              <a:rPr lang="hu-HU" b="1" dirty="0"/>
              <a:t>, </a:t>
            </a:r>
            <a:r>
              <a:rPr lang="hu-HU" b="1" dirty="0" err="1"/>
              <a:t>Bildung</a:t>
            </a:r>
            <a:r>
              <a:rPr lang="hu-HU" b="1" dirty="0"/>
              <a:t>, </a:t>
            </a:r>
            <a:r>
              <a:rPr lang="hu-HU" b="1" dirty="0" err="1"/>
              <a:t>Bewusstseinsbildung</a:t>
            </a:r>
            <a:endParaRPr lang="hu-HU" b="1" dirty="0"/>
          </a:p>
        </p:txBody>
      </p:sp>
      <p:sp>
        <p:nvSpPr>
          <p:cNvPr id="23" name="Téglalap 22">
            <a:extLst>
              <a:ext uri="{FF2B5EF4-FFF2-40B4-BE49-F238E27FC236}">
                <a16:creationId xmlns:a16="http://schemas.microsoft.com/office/drawing/2014/main" id="{78270493-3007-4BDF-5321-E8AF8D29EBCF}"/>
              </a:ext>
            </a:extLst>
          </p:cNvPr>
          <p:cNvSpPr/>
          <p:nvPr/>
        </p:nvSpPr>
        <p:spPr>
          <a:xfrm>
            <a:off x="10650848" y="5486400"/>
            <a:ext cx="1541151" cy="1371599"/>
          </a:xfrm>
          <a:prstGeom prst="rect">
            <a:avLst/>
          </a:prstGeom>
          <a:solidFill>
            <a:srgbClr val="7FC75E"/>
          </a:solidFill>
          <a:ln>
            <a:solidFill>
              <a:srgbClr val="7FC75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95300" y="461194"/>
            <a:ext cx="7505700" cy="1318118"/>
          </a:xfrm>
          <a:prstGeom prst="rect">
            <a:avLst/>
          </a:prstGeom>
        </p:spPr>
        <p:txBody>
          <a:bodyPr vert="horz" wrap="square" lIns="0" tIns="83820" rIns="0" bIns="0" rtlCol="0">
            <a:spAutoFit/>
          </a:bodyPr>
          <a:lstStyle/>
          <a:p>
            <a:pPr marL="12700" marR="5080">
              <a:lnSpc>
                <a:spcPts val="4800"/>
              </a:lnSpc>
              <a:spcBef>
                <a:spcPts val="660"/>
              </a:spcBef>
            </a:pPr>
            <a:r>
              <a:rPr lang="de-DE" dirty="0"/>
              <a:t>BERUFSFELDER IM BEREICH BIOMASSE</a:t>
            </a:r>
            <a:endParaRPr lang="de-DE" spc="-65" dirty="0"/>
          </a:p>
        </p:txBody>
      </p:sp>
      <p:sp>
        <p:nvSpPr>
          <p:cNvPr id="38" name="object 14">
            <a:extLst>
              <a:ext uri="{FF2B5EF4-FFF2-40B4-BE49-F238E27FC236}">
                <a16:creationId xmlns:a16="http://schemas.microsoft.com/office/drawing/2014/main" id="{72C569C3-D3D3-4778-92AC-3CA7BE891DD1}"/>
              </a:ext>
            </a:extLst>
          </p:cNvPr>
          <p:cNvSpPr txBox="1"/>
          <p:nvPr/>
        </p:nvSpPr>
        <p:spPr>
          <a:xfrm>
            <a:off x="508000" y="3733800"/>
            <a:ext cx="3835400" cy="129907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0" tIns="62230" rIns="0" bIns="0" rtlCol="0">
            <a:spAutoFit/>
          </a:bodyPr>
          <a:lstStyle/>
          <a:p>
            <a:pPr marL="234950" marR="226695" algn="ctr">
              <a:lnSpc>
                <a:spcPct val="100000"/>
              </a:lnSpc>
              <a:spcBef>
                <a:spcPts val="490"/>
              </a:spcBef>
            </a:pPr>
            <a:r>
              <a:rPr lang="hu-HU" b="1" dirty="0">
                <a:latin typeface="Aptos"/>
                <a:cs typeface="Aptos"/>
              </a:rPr>
              <a:t>LANDWIRTSCHAFTLICHE TÄTIGKEIT,</a:t>
            </a:r>
          </a:p>
          <a:p>
            <a:pPr marL="234950" marR="226695" algn="ctr">
              <a:lnSpc>
                <a:spcPct val="100000"/>
              </a:lnSpc>
              <a:spcBef>
                <a:spcPts val="490"/>
              </a:spcBef>
            </a:pPr>
            <a:r>
              <a:rPr lang="hu-HU" b="1" dirty="0">
                <a:latin typeface="Aptos"/>
                <a:cs typeface="Aptos"/>
              </a:rPr>
              <a:t>FORSTWIRTSCHAFT,</a:t>
            </a:r>
          </a:p>
          <a:p>
            <a:pPr marL="234950" marR="226695" algn="ctr">
              <a:lnSpc>
                <a:spcPct val="100000"/>
              </a:lnSpc>
              <a:spcBef>
                <a:spcPts val="490"/>
              </a:spcBef>
            </a:pPr>
            <a:r>
              <a:rPr lang="hu-HU" b="1" dirty="0">
                <a:latin typeface="Aptos"/>
                <a:cs typeface="Aptos"/>
              </a:rPr>
              <a:t>NATURWISSENSCHAFTEN</a:t>
            </a:r>
            <a:endParaRPr lang="hu-HU" sz="1800" b="1" dirty="0">
              <a:latin typeface="Aptos"/>
              <a:cs typeface="Aptos"/>
            </a:endParaRPr>
          </a:p>
        </p:txBody>
      </p:sp>
      <p:sp>
        <p:nvSpPr>
          <p:cNvPr id="40" name="object 14">
            <a:extLst>
              <a:ext uri="{FF2B5EF4-FFF2-40B4-BE49-F238E27FC236}">
                <a16:creationId xmlns:a16="http://schemas.microsoft.com/office/drawing/2014/main" id="{39E710C5-8FDF-4CFF-A8A5-124903252D24}"/>
              </a:ext>
            </a:extLst>
          </p:cNvPr>
          <p:cNvSpPr txBox="1"/>
          <p:nvPr/>
        </p:nvSpPr>
        <p:spPr>
          <a:xfrm>
            <a:off x="508000" y="2531556"/>
            <a:ext cx="3835400" cy="1022075"/>
          </a:xfrm>
          <a:prstGeom prst="rect">
            <a:avLst/>
          </a:prstGeom>
          <a:solidFill>
            <a:srgbClr val="E6EAEB"/>
          </a:solidFill>
          <a:ln>
            <a:solidFill>
              <a:schemeClr val="tx1"/>
            </a:solidFill>
          </a:ln>
        </p:spPr>
        <p:txBody>
          <a:bodyPr vert="horz" wrap="square" lIns="0" tIns="62230" rIns="0" bIns="0" rtlCol="0">
            <a:spAutoFit/>
          </a:bodyPr>
          <a:lstStyle/>
          <a:p>
            <a:pPr marL="234950" marR="226695" algn="ctr">
              <a:lnSpc>
                <a:spcPct val="100000"/>
              </a:lnSpc>
              <a:spcBef>
                <a:spcPts val="490"/>
              </a:spcBef>
            </a:pPr>
            <a:r>
              <a:rPr lang="hu-HU" sz="1800" b="1" dirty="0">
                <a:latin typeface="Aptos"/>
                <a:cs typeface="Aptos"/>
              </a:rPr>
              <a:t>INGENIEURSTÄTIGKEIT,</a:t>
            </a:r>
          </a:p>
          <a:p>
            <a:pPr marL="234950" marR="226695" algn="ctr">
              <a:lnSpc>
                <a:spcPct val="100000"/>
              </a:lnSpc>
              <a:spcBef>
                <a:spcPts val="490"/>
              </a:spcBef>
            </a:pPr>
            <a:r>
              <a:rPr lang="hu-HU" sz="1800" b="1" dirty="0">
                <a:latin typeface="Aptos"/>
                <a:cs typeface="Aptos"/>
              </a:rPr>
              <a:t>FORSCHUNGSTÄTIGKEIT,</a:t>
            </a:r>
          </a:p>
          <a:p>
            <a:pPr marL="234950" marR="226695" algn="ctr">
              <a:lnSpc>
                <a:spcPct val="100000"/>
              </a:lnSpc>
              <a:spcBef>
                <a:spcPts val="490"/>
              </a:spcBef>
            </a:pPr>
            <a:r>
              <a:rPr lang="hu-HU" sz="1800" b="1" dirty="0">
                <a:latin typeface="Aptos"/>
                <a:cs typeface="Aptos"/>
              </a:rPr>
              <a:t>PRODUKTIONSTÄTIGKEIT</a:t>
            </a:r>
          </a:p>
        </p:txBody>
      </p:sp>
      <p:sp>
        <p:nvSpPr>
          <p:cNvPr id="43" name="object 14">
            <a:extLst>
              <a:ext uri="{FF2B5EF4-FFF2-40B4-BE49-F238E27FC236}">
                <a16:creationId xmlns:a16="http://schemas.microsoft.com/office/drawing/2014/main" id="{230B3800-F8AF-472E-BA50-EE24558F0160}"/>
              </a:ext>
            </a:extLst>
          </p:cNvPr>
          <p:cNvSpPr txBox="1"/>
          <p:nvPr/>
        </p:nvSpPr>
        <p:spPr>
          <a:xfrm>
            <a:off x="530964" y="5257800"/>
            <a:ext cx="3812436" cy="957955"/>
          </a:xfrm>
          <a:prstGeom prst="rect">
            <a:avLst/>
          </a:prstGeom>
          <a:solidFill>
            <a:srgbClr val="E6EAEB"/>
          </a:solidFill>
          <a:ln>
            <a:solidFill>
              <a:schemeClr val="tx1"/>
            </a:solidFill>
          </a:ln>
        </p:spPr>
        <p:txBody>
          <a:bodyPr vert="horz" wrap="square" lIns="0" tIns="62230" rIns="0" bIns="0" rtlCol="0">
            <a:spAutoFit/>
          </a:bodyPr>
          <a:lstStyle/>
          <a:p>
            <a:pPr marL="234950" marR="226695" algn="ctr">
              <a:lnSpc>
                <a:spcPct val="100000"/>
              </a:lnSpc>
              <a:spcBef>
                <a:spcPts val="490"/>
              </a:spcBef>
            </a:pPr>
            <a:r>
              <a:rPr lang="hu-HU" b="1" dirty="0">
                <a:latin typeface="Aptos"/>
                <a:cs typeface="Aptos"/>
              </a:rPr>
              <a:t>BETRIEBSFÜHRUNG,</a:t>
            </a:r>
          </a:p>
          <a:p>
            <a:pPr marL="234950" marR="226695" algn="ctr">
              <a:lnSpc>
                <a:spcPct val="100000"/>
              </a:lnSpc>
              <a:spcBef>
                <a:spcPts val="490"/>
              </a:spcBef>
            </a:pPr>
            <a:r>
              <a:rPr lang="hu-HU" b="1" dirty="0">
                <a:latin typeface="Aptos"/>
                <a:cs typeface="Aptos"/>
              </a:rPr>
              <a:t>MANAGEMENT- UND</a:t>
            </a:r>
            <a:r>
              <a:rPr lang="de-DE" b="1" dirty="0">
                <a:latin typeface="Aptos"/>
                <a:cs typeface="Aptos"/>
              </a:rPr>
              <a:t> </a:t>
            </a:r>
            <a:r>
              <a:rPr lang="hu-HU" b="1" dirty="0">
                <a:latin typeface="Aptos"/>
                <a:cs typeface="Aptos"/>
              </a:rPr>
              <a:t>HANDELSTÄTIGKEIT</a:t>
            </a:r>
            <a:endParaRPr lang="hu-HU" sz="1800" b="1" dirty="0">
              <a:latin typeface="Aptos"/>
              <a:cs typeface="Aptos"/>
            </a:endParaRPr>
          </a:p>
        </p:txBody>
      </p:sp>
      <p:sp>
        <p:nvSpPr>
          <p:cNvPr id="7" name="object 14">
            <a:extLst>
              <a:ext uri="{FF2B5EF4-FFF2-40B4-BE49-F238E27FC236}">
                <a16:creationId xmlns:a16="http://schemas.microsoft.com/office/drawing/2014/main" id="{0C54EE41-ED4D-4969-8A99-2A549685C1B9}"/>
              </a:ext>
            </a:extLst>
          </p:cNvPr>
          <p:cNvSpPr txBox="1"/>
          <p:nvPr/>
        </p:nvSpPr>
        <p:spPr>
          <a:xfrm>
            <a:off x="4724400" y="3200400"/>
            <a:ext cx="3835400" cy="1022075"/>
          </a:xfrm>
          <a:prstGeom prst="rect">
            <a:avLst/>
          </a:prstGeom>
          <a:solidFill>
            <a:srgbClr val="E6EAEB"/>
          </a:solidFill>
          <a:ln>
            <a:solidFill>
              <a:schemeClr val="tx1"/>
            </a:solidFill>
          </a:ln>
        </p:spPr>
        <p:txBody>
          <a:bodyPr vert="horz" wrap="square" lIns="0" tIns="62230" rIns="0" bIns="0" rtlCol="0">
            <a:spAutoFit/>
          </a:bodyPr>
          <a:lstStyle/>
          <a:p>
            <a:pPr marL="234950" marR="226695" algn="ctr">
              <a:lnSpc>
                <a:spcPct val="100000"/>
              </a:lnSpc>
              <a:spcBef>
                <a:spcPts val="490"/>
              </a:spcBef>
            </a:pPr>
            <a:endParaRPr lang="hu-HU" sz="1800" b="1" dirty="0">
              <a:latin typeface="Aptos"/>
              <a:cs typeface="Aptos"/>
            </a:endParaRPr>
          </a:p>
          <a:p>
            <a:pPr marL="234950" marR="226695" algn="ctr">
              <a:lnSpc>
                <a:spcPct val="100000"/>
              </a:lnSpc>
              <a:spcBef>
                <a:spcPts val="490"/>
              </a:spcBef>
            </a:pPr>
            <a:r>
              <a:rPr lang="hu-HU" sz="1800" b="1" dirty="0">
                <a:latin typeface="Aptos"/>
                <a:cs typeface="Aptos"/>
              </a:rPr>
              <a:t>INFRASTRUKTUR</a:t>
            </a:r>
          </a:p>
          <a:p>
            <a:pPr marL="234950" marR="226695" algn="ctr">
              <a:lnSpc>
                <a:spcPct val="100000"/>
              </a:lnSpc>
              <a:spcBef>
                <a:spcPts val="490"/>
              </a:spcBef>
            </a:pPr>
            <a:endParaRPr lang="hu-HU" b="1" dirty="0">
              <a:latin typeface="Aptos"/>
              <a:cs typeface="Aptos"/>
            </a:endParaRPr>
          </a:p>
        </p:txBody>
      </p:sp>
      <p:sp>
        <p:nvSpPr>
          <p:cNvPr id="8" name="object 14">
            <a:extLst>
              <a:ext uri="{FF2B5EF4-FFF2-40B4-BE49-F238E27FC236}">
                <a16:creationId xmlns:a16="http://schemas.microsoft.com/office/drawing/2014/main" id="{AFE39770-229C-441F-9222-E790EBFDF00E}"/>
              </a:ext>
            </a:extLst>
          </p:cNvPr>
          <p:cNvSpPr txBox="1"/>
          <p:nvPr/>
        </p:nvSpPr>
        <p:spPr>
          <a:xfrm>
            <a:off x="4724400" y="4572000"/>
            <a:ext cx="3835400" cy="10220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0" tIns="62230" rIns="0" bIns="0" rtlCol="0">
            <a:spAutoFit/>
          </a:bodyPr>
          <a:lstStyle/>
          <a:p>
            <a:pPr marL="234950" marR="226695" algn="ctr">
              <a:lnSpc>
                <a:spcPct val="100000"/>
              </a:lnSpc>
              <a:spcBef>
                <a:spcPts val="490"/>
              </a:spcBef>
            </a:pPr>
            <a:r>
              <a:rPr lang="hu-HU" b="1" dirty="0">
                <a:latin typeface="Aptos"/>
                <a:cs typeface="Aptos"/>
              </a:rPr>
              <a:t>KOMMUNIKATION,</a:t>
            </a:r>
          </a:p>
          <a:p>
            <a:pPr marL="234950" marR="226695" algn="ctr">
              <a:lnSpc>
                <a:spcPct val="100000"/>
              </a:lnSpc>
              <a:spcBef>
                <a:spcPts val="490"/>
              </a:spcBef>
            </a:pPr>
            <a:r>
              <a:rPr lang="hu-HU" b="1" dirty="0">
                <a:latin typeface="Aptos"/>
                <a:cs typeface="Aptos"/>
              </a:rPr>
              <a:t>BILDUNG,</a:t>
            </a:r>
          </a:p>
          <a:p>
            <a:pPr marL="234950" marR="226695" algn="ctr">
              <a:lnSpc>
                <a:spcPct val="100000"/>
              </a:lnSpc>
              <a:spcBef>
                <a:spcPts val="490"/>
              </a:spcBef>
            </a:pPr>
            <a:r>
              <a:rPr lang="hu-HU" b="1" dirty="0">
                <a:latin typeface="Aptos"/>
                <a:cs typeface="Aptos"/>
              </a:rPr>
              <a:t>WISSENSVERMITTLUNG</a:t>
            </a:r>
            <a:endParaRPr lang="hu-HU" sz="1800" b="1" dirty="0">
              <a:latin typeface="Aptos"/>
              <a:cs typeface="Aptos"/>
            </a:endParaRPr>
          </a:p>
        </p:txBody>
      </p:sp>
      <p:pic>
        <p:nvPicPr>
          <p:cNvPr id="9" name="Kép 8">
            <a:extLst>
              <a:ext uri="{FF2B5EF4-FFF2-40B4-BE49-F238E27FC236}">
                <a16:creationId xmlns:a16="http://schemas.microsoft.com/office/drawing/2014/main" id="{F2C64CBD-FDC9-4BC8-A10B-E19A923A10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4643" y="1834252"/>
            <a:ext cx="2557887" cy="2641600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11BBF7FC-8BA9-8406-194D-2E2994C5E8C0}"/>
              </a:ext>
            </a:extLst>
          </p:cNvPr>
          <p:cNvSpPr/>
          <p:nvPr/>
        </p:nvSpPr>
        <p:spPr>
          <a:xfrm>
            <a:off x="10668000" y="5486400"/>
            <a:ext cx="1523999" cy="1371600"/>
          </a:xfrm>
          <a:prstGeom prst="rect">
            <a:avLst/>
          </a:prstGeom>
          <a:solidFill>
            <a:srgbClr val="7FC75E"/>
          </a:solidFill>
          <a:ln>
            <a:solidFill>
              <a:srgbClr val="7FC75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églalap: lekerekített 8">
            <a:extLst>
              <a:ext uri="{FF2B5EF4-FFF2-40B4-BE49-F238E27FC236}">
                <a16:creationId xmlns:a16="http://schemas.microsoft.com/office/drawing/2014/main" id="{F209E48F-BE4B-AF84-7873-6F327049FECE}"/>
              </a:ext>
            </a:extLst>
          </p:cNvPr>
          <p:cNvSpPr/>
          <p:nvPr/>
        </p:nvSpPr>
        <p:spPr>
          <a:xfrm>
            <a:off x="1089422" y="5205024"/>
            <a:ext cx="5920978" cy="695659"/>
          </a:xfrm>
          <a:prstGeom prst="roundRect">
            <a:avLst/>
          </a:prstGeom>
          <a:solidFill>
            <a:srgbClr val="FAFAFD"/>
          </a:solidFill>
          <a:ln>
            <a:solidFill>
              <a:srgbClr val="FAFAF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7" name="Cím 6">
            <a:extLst>
              <a:ext uri="{FF2B5EF4-FFF2-40B4-BE49-F238E27FC236}">
                <a16:creationId xmlns:a16="http://schemas.microsoft.com/office/drawing/2014/main" id="{047CABA7-FBCB-48BF-8817-3FCDC0DE8C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7850" y="461194"/>
            <a:ext cx="6641465" cy="1306195"/>
          </a:xfrm>
        </p:spPr>
        <p:txBody>
          <a:bodyPr/>
          <a:lstStyle/>
          <a:p>
            <a:endParaRPr lang="hu-HU"/>
          </a:p>
        </p:txBody>
      </p:sp>
      <p:sp>
        <p:nvSpPr>
          <p:cNvPr id="8" name="object 3">
            <a:extLst>
              <a:ext uri="{FF2B5EF4-FFF2-40B4-BE49-F238E27FC236}">
                <a16:creationId xmlns:a16="http://schemas.microsoft.com/office/drawing/2014/main" id="{F919C58B-7596-4EFE-9A4B-6FD5B10DE1B9}"/>
              </a:ext>
            </a:extLst>
          </p:cNvPr>
          <p:cNvSpPr txBox="1">
            <a:spLocks/>
          </p:cNvSpPr>
          <p:nvPr/>
        </p:nvSpPr>
        <p:spPr>
          <a:xfrm>
            <a:off x="577850" y="461194"/>
            <a:ext cx="10934700" cy="700192"/>
          </a:xfrm>
          <a:prstGeom prst="rect">
            <a:avLst/>
          </a:prstGeom>
        </p:spPr>
        <p:txBody>
          <a:bodyPr vert="horz" wrap="square" lIns="0" tIns="83820" rIns="0" bIns="0" rtlCol="0">
            <a:spAutoFit/>
          </a:bodyPr>
          <a:lstStyle>
            <a:lvl1pPr>
              <a:defRPr sz="4400" b="1" i="0">
                <a:solidFill>
                  <a:srgbClr val="7FC75E"/>
                </a:solidFill>
                <a:latin typeface="Aptos"/>
                <a:ea typeface="+mj-ea"/>
                <a:cs typeface="Aptos"/>
              </a:defRPr>
            </a:lvl1pPr>
          </a:lstStyle>
          <a:p>
            <a:pPr marL="12700" marR="5080">
              <a:lnSpc>
                <a:spcPts val="4800"/>
              </a:lnSpc>
              <a:spcBef>
                <a:spcPts val="660"/>
              </a:spcBef>
            </a:pPr>
            <a:r>
              <a:rPr lang="hu-HU" dirty="0">
                <a:solidFill>
                  <a:schemeClr val="bg1"/>
                </a:solidFill>
              </a:rPr>
              <a:t>RÄTSEL</a:t>
            </a:r>
            <a:endParaRPr lang="hu-HU" spc="-65" dirty="0">
              <a:solidFill>
                <a:schemeClr val="bg1"/>
              </a:solidFill>
            </a:endParaRPr>
          </a:p>
        </p:txBody>
      </p:sp>
      <p:pic>
        <p:nvPicPr>
          <p:cNvPr id="30" name="Kép 29">
            <a:extLst>
              <a:ext uri="{FF2B5EF4-FFF2-40B4-BE49-F238E27FC236}">
                <a16:creationId xmlns:a16="http://schemas.microsoft.com/office/drawing/2014/main" id="{F97A67DA-9840-4659-AB8E-F68940C7CD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0495" y="2343059"/>
            <a:ext cx="2557887" cy="2641600"/>
          </a:xfrm>
          <a:prstGeom prst="rect">
            <a:avLst/>
          </a:prstGeom>
        </p:spPr>
      </p:pic>
      <p:sp>
        <p:nvSpPr>
          <p:cNvPr id="14" name="object 5">
            <a:extLst>
              <a:ext uri="{FF2B5EF4-FFF2-40B4-BE49-F238E27FC236}">
                <a16:creationId xmlns:a16="http://schemas.microsoft.com/office/drawing/2014/main" id="{3465BF58-9FE7-4579-B66A-EFB1B3287F41}"/>
              </a:ext>
            </a:extLst>
          </p:cNvPr>
          <p:cNvSpPr/>
          <p:nvPr/>
        </p:nvSpPr>
        <p:spPr>
          <a:xfrm>
            <a:off x="8997950" y="5675693"/>
            <a:ext cx="2736850" cy="674370"/>
          </a:xfrm>
          <a:custGeom>
            <a:avLst/>
            <a:gdLst/>
            <a:ahLst/>
            <a:cxnLst/>
            <a:rect l="l" t="t" r="r" b="b"/>
            <a:pathLst>
              <a:path w="2736850" h="674370">
                <a:moveTo>
                  <a:pt x="2736850" y="0"/>
                </a:moveTo>
                <a:lnTo>
                  <a:pt x="0" y="0"/>
                </a:lnTo>
                <a:lnTo>
                  <a:pt x="0" y="674306"/>
                </a:lnTo>
                <a:lnTo>
                  <a:pt x="2736850" y="674306"/>
                </a:lnTo>
                <a:lnTo>
                  <a:pt x="273685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5" name="object 6">
            <a:extLst>
              <a:ext uri="{FF2B5EF4-FFF2-40B4-BE49-F238E27FC236}">
                <a16:creationId xmlns:a16="http://schemas.microsoft.com/office/drawing/2014/main" id="{6C7A30E9-9FB6-44A5-8E23-90221B24D893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907880" y="5938106"/>
            <a:ext cx="616545" cy="154880"/>
          </a:xfrm>
          <a:prstGeom prst="rect">
            <a:avLst/>
          </a:prstGeom>
        </p:spPr>
      </p:pic>
      <p:pic>
        <p:nvPicPr>
          <p:cNvPr id="16" name="object 7">
            <a:extLst>
              <a:ext uri="{FF2B5EF4-FFF2-40B4-BE49-F238E27FC236}">
                <a16:creationId xmlns:a16="http://schemas.microsoft.com/office/drawing/2014/main" id="{675ABD34-55FA-4B50-93AF-3835CBC32AA0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479422" y="6111696"/>
            <a:ext cx="186715" cy="177181"/>
          </a:xfrm>
          <a:prstGeom prst="rect">
            <a:avLst/>
          </a:prstGeom>
        </p:spPr>
      </p:pic>
      <p:pic>
        <p:nvPicPr>
          <p:cNvPr id="17" name="object 8">
            <a:extLst>
              <a:ext uri="{FF2B5EF4-FFF2-40B4-BE49-F238E27FC236}">
                <a16:creationId xmlns:a16="http://schemas.microsoft.com/office/drawing/2014/main" id="{81317AEA-01DD-4F6F-AF3A-301ABCC564ED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030495" y="6132645"/>
            <a:ext cx="805224" cy="152273"/>
          </a:xfrm>
          <a:prstGeom prst="rect">
            <a:avLst/>
          </a:prstGeom>
        </p:spPr>
      </p:pic>
      <p:sp>
        <p:nvSpPr>
          <p:cNvPr id="18" name="object 9">
            <a:extLst>
              <a:ext uri="{FF2B5EF4-FFF2-40B4-BE49-F238E27FC236}">
                <a16:creationId xmlns:a16="http://schemas.microsoft.com/office/drawing/2014/main" id="{B53C5836-D775-4F1E-A3C5-E5D2A26EB8DA}"/>
              </a:ext>
            </a:extLst>
          </p:cNvPr>
          <p:cNvSpPr/>
          <p:nvPr/>
        </p:nvSpPr>
        <p:spPr>
          <a:xfrm>
            <a:off x="9032303" y="6083147"/>
            <a:ext cx="1635125" cy="2540"/>
          </a:xfrm>
          <a:custGeom>
            <a:avLst/>
            <a:gdLst/>
            <a:ahLst/>
            <a:cxnLst/>
            <a:rect l="l" t="t" r="r" b="b"/>
            <a:pathLst>
              <a:path w="1635125" h="2539">
                <a:moveTo>
                  <a:pt x="1634617" y="1270"/>
                </a:moveTo>
                <a:lnTo>
                  <a:pt x="1634528" y="0"/>
                </a:lnTo>
                <a:lnTo>
                  <a:pt x="88" y="0"/>
                </a:lnTo>
                <a:lnTo>
                  <a:pt x="88" y="1270"/>
                </a:lnTo>
                <a:lnTo>
                  <a:pt x="0" y="2540"/>
                </a:lnTo>
                <a:lnTo>
                  <a:pt x="1634617" y="2540"/>
                </a:lnTo>
                <a:lnTo>
                  <a:pt x="1634617" y="1270"/>
                </a:lnTo>
                <a:close/>
              </a:path>
            </a:pathLst>
          </a:custGeom>
          <a:solidFill>
            <a:srgbClr val="007D8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9" name="object 10">
            <a:extLst>
              <a:ext uri="{FF2B5EF4-FFF2-40B4-BE49-F238E27FC236}">
                <a16:creationId xmlns:a16="http://schemas.microsoft.com/office/drawing/2014/main" id="{A0944951-0E27-4CF5-8C78-6A560C609DB8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704362" y="5777572"/>
            <a:ext cx="962562" cy="196100"/>
          </a:xfrm>
          <a:prstGeom prst="rect">
            <a:avLst/>
          </a:prstGeom>
        </p:spPr>
      </p:pic>
      <p:pic>
        <p:nvPicPr>
          <p:cNvPr id="20" name="object 11">
            <a:extLst>
              <a:ext uri="{FF2B5EF4-FFF2-40B4-BE49-F238E27FC236}">
                <a16:creationId xmlns:a16="http://schemas.microsoft.com/office/drawing/2014/main" id="{9628520D-650A-44BD-8D7D-9D9545342D12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9033511" y="5780733"/>
            <a:ext cx="572098" cy="190326"/>
          </a:xfrm>
          <a:prstGeom prst="rect">
            <a:avLst/>
          </a:prstGeom>
        </p:spPr>
      </p:pic>
      <p:sp>
        <p:nvSpPr>
          <p:cNvPr id="4" name="Téglalap: lekerekített 3">
            <a:extLst>
              <a:ext uri="{FF2B5EF4-FFF2-40B4-BE49-F238E27FC236}">
                <a16:creationId xmlns:a16="http://schemas.microsoft.com/office/drawing/2014/main" id="{1A1FF74D-4570-2B75-D7BD-8CB1EE7C3A64}"/>
              </a:ext>
            </a:extLst>
          </p:cNvPr>
          <p:cNvSpPr/>
          <p:nvPr/>
        </p:nvSpPr>
        <p:spPr>
          <a:xfrm>
            <a:off x="1038623" y="2343057"/>
            <a:ext cx="4066777" cy="721059"/>
          </a:xfrm>
          <a:prstGeom prst="roundRect">
            <a:avLst/>
          </a:prstGeom>
          <a:solidFill>
            <a:srgbClr val="FAFAFD"/>
          </a:solidFill>
          <a:ln>
            <a:solidFill>
              <a:srgbClr val="FAFAF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5" name="Szövegdoboz 4">
            <a:extLst>
              <a:ext uri="{FF2B5EF4-FFF2-40B4-BE49-F238E27FC236}">
                <a16:creationId xmlns:a16="http://schemas.microsoft.com/office/drawing/2014/main" id="{E26DD21A-6AAE-584C-5332-EB92A1180D24}"/>
              </a:ext>
            </a:extLst>
          </p:cNvPr>
          <p:cNvSpPr txBox="1"/>
          <p:nvPr/>
        </p:nvSpPr>
        <p:spPr>
          <a:xfrm>
            <a:off x="1027906" y="2411198"/>
            <a:ext cx="426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3200" b="1" dirty="0">
                <a:latin typeface="Aptos Black" panose="020B0004020202020204" pitchFamily="34" charset="0"/>
              </a:rPr>
              <a:t>ANAGRAMM SPIEL</a:t>
            </a:r>
          </a:p>
        </p:txBody>
      </p:sp>
      <p:sp>
        <p:nvSpPr>
          <p:cNvPr id="2" name="Szövegdoboz 1">
            <a:extLst>
              <a:ext uri="{FF2B5EF4-FFF2-40B4-BE49-F238E27FC236}">
                <a16:creationId xmlns:a16="http://schemas.microsoft.com/office/drawing/2014/main" id="{4E65D9DA-494A-B610-4763-F20CCF788EA4}"/>
              </a:ext>
            </a:extLst>
          </p:cNvPr>
          <p:cNvSpPr txBox="1"/>
          <p:nvPr/>
        </p:nvSpPr>
        <p:spPr>
          <a:xfrm>
            <a:off x="1002506" y="3347394"/>
            <a:ext cx="4267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b="1" dirty="0">
                <a:latin typeface="Aptos Black" panose="020B0004020202020204" pitchFamily="34" charset="0"/>
              </a:rPr>
              <a:t>An welchen Beruf haben wir gedacht?</a:t>
            </a:r>
            <a:endParaRPr lang="hu-HU" sz="3200" b="1" dirty="0">
              <a:latin typeface="Aptos Black" panose="020B0004020202020204" pitchFamily="34" charset="0"/>
            </a:endParaRPr>
          </a:p>
        </p:txBody>
      </p:sp>
      <p:sp>
        <p:nvSpPr>
          <p:cNvPr id="6" name="Szövegdoboz 5">
            <a:extLst>
              <a:ext uri="{FF2B5EF4-FFF2-40B4-BE49-F238E27FC236}">
                <a16:creationId xmlns:a16="http://schemas.microsoft.com/office/drawing/2014/main" id="{A30EC7D9-E14A-BBA7-93F2-439267A8E0DF}"/>
              </a:ext>
            </a:extLst>
          </p:cNvPr>
          <p:cNvSpPr txBox="1"/>
          <p:nvPr/>
        </p:nvSpPr>
        <p:spPr>
          <a:xfrm>
            <a:off x="1667272" y="5225403"/>
            <a:ext cx="47652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4000" b="1" dirty="0">
                <a:latin typeface="Aptos Black" panose="020B0004020202020204" pitchFamily="34" charset="0"/>
              </a:rPr>
              <a:t>OBOE GLEICH TON</a:t>
            </a:r>
          </a:p>
        </p:txBody>
      </p:sp>
      <p:sp>
        <p:nvSpPr>
          <p:cNvPr id="3" name="Téglalap 2">
            <a:extLst>
              <a:ext uri="{FF2B5EF4-FFF2-40B4-BE49-F238E27FC236}">
                <a16:creationId xmlns:a16="http://schemas.microsoft.com/office/drawing/2014/main" id="{51255C8D-FB62-4ECD-E302-7B224CA0FE7D}"/>
              </a:ext>
            </a:extLst>
          </p:cNvPr>
          <p:cNvSpPr/>
          <p:nvPr/>
        </p:nvSpPr>
        <p:spPr>
          <a:xfrm>
            <a:off x="10765677" y="5486400"/>
            <a:ext cx="1426322" cy="1361441"/>
          </a:xfrm>
          <a:prstGeom prst="rect">
            <a:avLst/>
          </a:prstGeom>
          <a:solidFill>
            <a:srgbClr val="7FC75E"/>
          </a:solidFill>
          <a:ln>
            <a:solidFill>
              <a:srgbClr val="7FC75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0618038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E2AE5-6831-0B4B-6E76-8A0EA71A3F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églalap: lekerekített 8">
            <a:extLst>
              <a:ext uri="{FF2B5EF4-FFF2-40B4-BE49-F238E27FC236}">
                <a16:creationId xmlns:a16="http://schemas.microsoft.com/office/drawing/2014/main" id="{F1A765BC-FFAA-2487-979B-9A70E416B251}"/>
              </a:ext>
            </a:extLst>
          </p:cNvPr>
          <p:cNvSpPr/>
          <p:nvPr/>
        </p:nvSpPr>
        <p:spPr>
          <a:xfrm>
            <a:off x="1089422" y="5205024"/>
            <a:ext cx="5920978" cy="695659"/>
          </a:xfrm>
          <a:prstGeom prst="roundRect">
            <a:avLst/>
          </a:prstGeom>
          <a:solidFill>
            <a:srgbClr val="FAFAFD"/>
          </a:solidFill>
          <a:ln>
            <a:solidFill>
              <a:srgbClr val="FAFAF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7" name="Cím 6">
            <a:extLst>
              <a:ext uri="{FF2B5EF4-FFF2-40B4-BE49-F238E27FC236}">
                <a16:creationId xmlns:a16="http://schemas.microsoft.com/office/drawing/2014/main" id="{F3017330-53DE-9295-45E8-F25D32D778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7850" y="461194"/>
            <a:ext cx="6641465" cy="1306195"/>
          </a:xfrm>
        </p:spPr>
        <p:txBody>
          <a:bodyPr/>
          <a:lstStyle/>
          <a:p>
            <a:endParaRPr lang="hu-HU"/>
          </a:p>
        </p:txBody>
      </p:sp>
      <p:sp>
        <p:nvSpPr>
          <p:cNvPr id="8" name="object 3">
            <a:extLst>
              <a:ext uri="{FF2B5EF4-FFF2-40B4-BE49-F238E27FC236}">
                <a16:creationId xmlns:a16="http://schemas.microsoft.com/office/drawing/2014/main" id="{F4A28375-9CE9-1E94-2D3A-1105C5D6CF4B}"/>
              </a:ext>
            </a:extLst>
          </p:cNvPr>
          <p:cNvSpPr txBox="1">
            <a:spLocks/>
          </p:cNvSpPr>
          <p:nvPr/>
        </p:nvSpPr>
        <p:spPr>
          <a:xfrm>
            <a:off x="577850" y="461194"/>
            <a:ext cx="10934700" cy="700192"/>
          </a:xfrm>
          <a:prstGeom prst="rect">
            <a:avLst/>
          </a:prstGeom>
        </p:spPr>
        <p:txBody>
          <a:bodyPr vert="horz" wrap="square" lIns="0" tIns="83820" rIns="0" bIns="0" rtlCol="0">
            <a:spAutoFit/>
          </a:bodyPr>
          <a:lstStyle>
            <a:lvl1pPr>
              <a:defRPr sz="4400" b="1" i="0">
                <a:solidFill>
                  <a:srgbClr val="7FC75E"/>
                </a:solidFill>
                <a:latin typeface="Aptos"/>
                <a:ea typeface="+mj-ea"/>
                <a:cs typeface="Aptos"/>
              </a:defRPr>
            </a:lvl1pPr>
          </a:lstStyle>
          <a:p>
            <a:pPr marL="12700" marR="5080">
              <a:lnSpc>
                <a:spcPts val="4800"/>
              </a:lnSpc>
              <a:spcBef>
                <a:spcPts val="660"/>
              </a:spcBef>
            </a:pPr>
            <a:r>
              <a:rPr lang="hu-HU" dirty="0">
                <a:solidFill>
                  <a:schemeClr val="bg1"/>
                </a:solidFill>
              </a:rPr>
              <a:t>RÄTSEL</a:t>
            </a:r>
            <a:endParaRPr lang="hu-HU" spc="-65" dirty="0">
              <a:solidFill>
                <a:schemeClr val="bg1"/>
              </a:solidFill>
            </a:endParaRPr>
          </a:p>
        </p:txBody>
      </p:sp>
      <p:pic>
        <p:nvPicPr>
          <p:cNvPr id="30" name="Kép 29">
            <a:extLst>
              <a:ext uri="{FF2B5EF4-FFF2-40B4-BE49-F238E27FC236}">
                <a16:creationId xmlns:a16="http://schemas.microsoft.com/office/drawing/2014/main" id="{7998A8F4-4C61-AB31-BEE0-C27E1EF2E9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0495" y="2343059"/>
            <a:ext cx="2557887" cy="2641600"/>
          </a:xfrm>
          <a:prstGeom prst="rect">
            <a:avLst/>
          </a:prstGeom>
        </p:spPr>
      </p:pic>
      <p:sp>
        <p:nvSpPr>
          <p:cNvPr id="14" name="object 5">
            <a:extLst>
              <a:ext uri="{FF2B5EF4-FFF2-40B4-BE49-F238E27FC236}">
                <a16:creationId xmlns:a16="http://schemas.microsoft.com/office/drawing/2014/main" id="{4A9F4C5A-9771-15F8-0C32-17BECF47C8BF}"/>
              </a:ext>
            </a:extLst>
          </p:cNvPr>
          <p:cNvSpPr/>
          <p:nvPr/>
        </p:nvSpPr>
        <p:spPr>
          <a:xfrm>
            <a:off x="8997950" y="5675693"/>
            <a:ext cx="2736850" cy="674370"/>
          </a:xfrm>
          <a:custGeom>
            <a:avLst/>
            <a:gdLst/>
            <a:ahLst/>
            <a:cxnLst/>
            <a:rect l="l" t="t" r="r" b="b"/>
            <a:pathLst>
              <a:path w="2736850" h="674370">
                <a:moveTo>
                  <a:pt x="2736850" y="0"/>
                </a:moveTo>
                <a:lnTo>
                  <a:pt x="0" y="0"/>
                </a:lnTo>
                <a:lnTo>
                  <a:pt x="0" y="674306"/>
                </a:lnTo>
                <a:lnTo>
                  <a:pt x="2736850" y="674306"/>
                </a:lnTo>
                <a:lnTo>
                  <a:pt x="273685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5" name="object 6">
            <a:extLst>
              <a:ext uri="{FF2B5EF4-FFF2-40B4-BE49-F238E27FC236}">
                <a16:creationId xmlns:a16="http://schemas.microsoft.com/office/drawing/2014/main" id="{04DD5737-3733-4E1A-C2B0-BA81CA002204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907880" y="5938106"/>
            <a:ext cx="616545" cy="154880"/>
          </a:xfrm>
          <a:prstGeom prst="rect">
            <a:avLst/>
          </a:prstGeom>
        </p:spPr>
      </p:pic>
      <p:pic>
        <p:nvPicPr>
          <p:cNvPr id="16" name="object 7">
            <a:extLst>
              <a:ext uri="{FF2B5EF4-FFF2-40B4-BE49-F238E27FC236}">
                <a16:creationId xmlns:a16="http://schemas.microsoft.com/office/drawing/2014/main" id="{8C00AF12-AD30-CC5E-F0D5-401A93FCB07A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479422" y="6111696"/>
            <a:ext cx="186715" cy="177181"/>
          </a:xfrm>
          <a:prstGeom prst="rect">
            <a:avLst/>
          </a:prstGeom>
        </p:spPr>
      </p:pic>
      <p:pic>
        <p:nvPicPr>
          <p:cNvPr id="17" name="object 8">
            <a:extLst>
              <a:ext uri="{FF2B5EF4-FFF2-40B4-BE49-F238E27FC236}">
                <a16:creationId xmlns:a16="http://schemas.microsoft.com/office/drawing/2014/main" id="{DE912A96-2F14-89FF-1B64-4B29CE9F5157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030495" y="6132645"/>
            <a:ext cx="805224" cy="152273"/>
          </a:xfrm>
          <a:prstGeom prst="rect">
            <a:avLst/>
          </a:prstGeom>
        </p:spPr>
      </p:pic>
      <p:sp>
        <p:nvSpPr>
          <p:cNvPr id="18" name="object 9">
            <a:extLst>
              <a:ext uri="{FF2B5EF4-FFF2-40B4-BE49-F238E27FC236}">
                <a16:creationId xmlns:a16="http://schemas.microsoft.com/office/drawing/2014/main" id="{5EDD0BF3-6082-751C-D82E-AE8CD69F32D6}"/>
              </a:ext>
            </a:extLst>
          </p:cNvPr>
          <p:cNvSpPr/>
          <p:nvPr/>
        </p:nvSpPr>
        <p:spPr>
          <a:xfrm>
            <a:off x="9032303" y="6083147"/>
            <a:ext cx="1635125" cy="2540"/>
          </a:xfrm>
          <a:custGeom>
            <a:avLst/>
            <a:gdLst/>
            <a:ahLst/>
            <a:cxnLst/>
            <a:rect l="l" t="t" r="r" b="b"/>
            <a:pathLst>
              <a:path w="1635125" h="2539">
                <a:moveTo>
                  <a:pt x="1634617" y="1270"/>
                </a:moveTo>
                <a:lnTo>
                  <a:pt x="1634528" y="0"/>
                </a:lnTo>
                <a:lnTo>
                  <a:pt x="88" y="0"/>
                </a:lnTo>
                <a:lnTo>
                  <a:pt x="88" y="1270"/>
                </a:lnTo>
                <a:lnTo>
                  <a:pt x="0" y="2540"/>
                </a:lnTo>
                <a:lnTo>
                  <a:pt x="1634617" y="2540"/>
                </a:lnTo>
                <a:lnTo>
                  <a:pt x="1634617" y="1270"/>
                </a:lnTo>
                <a:close/>
              </a:path>
            </a:pathLst>
          </a:custGeom>
          <a:solidFill>
            <a:srgbClr val="007D8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9" name="object 10">
            <a:extLst>
              <a:ext uri="{FF2B5EF4-FFF2-40B4-BE49-F238E27FC236}">
                <a16:creationId xmlns:a16="http://schemas.microsoft.com/office/drawing/2014/main" id="{55FEFBFB-9819-DDB1-4C9C-7605789764C8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704362" y="5777572"/>
            <a:ext cx="962562" cy="196100"/>
          </a:xfrm>
          <a:prstGeom prst="rect">
            <a:avLst/>
          </a:prstGeom>
        </p:spPr>
      </p:pic>
      <p:pic>
        <p:nvPicPr>
          <p:cNvPr id="20" name="object 11">
            <a:extLst>
              <a:ext uri="{FF2B5EF4-FFF2-40B4-BE49-F238E27FC236}">
                <a16:creationId xmlns:a16="http://schemas.microsoft.com/office/drawing/2014/main" id="{F118AF55-F7C5-A3B4-0B7A-E114CCBD4CA3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9033511" y="5780733"/>
            <a:ext cx="572098" cy="190326"/>
          </a:xfrm>
          <a:prstGeom prst="rect">
            <a:avLst/>
          </a:prstGeom>
        </p:spPr>
      </p:pic>
      <p:sp>
        <p:nvSpPr>
          <p:cNvPr id="4" name="Téglalap: lekerekített 3">
            <a:extLst>
              <a:ext uri="{FF2B5EF4-FFF2-40B4-BE49-F238E27FC236}">
                <a16:creationId xmlns:a16="http://schemas.microsoft.com/office/drawing/2014/main" id="{09E74F2F-F3AC-A1CD-C233-4373C4F33D64}"/>
              </a:ext>
            </a:extLst>
          </p:cNvPr>
          <p:cNvSpPr/>
          <p:nvPr/>
        </p:nvSpPr>
        <p:spPr>
          <a:xfrm>
            <a:off x="1038623" y="2343057"/>
            <a:ext cx="4066777" cy="721059"/>
          </a:xfrm>
          <a:prstGeom prst="roundRect">
            <a:avLst/>
          </a:prstGeom>
          <a:solidFill>
            <a:srgbClr val="FAFAFD"/>
          </a:solidFill>
          <a:ln>
            <a:solidFill>
              <a:srgbClr val="FAFAF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5" name="Szövegdoboz 4">
            <a:extLst>
              <a:ext uri="{FF2B5EF4-FFF2-40B4-BE49-F238E27FC236}">
                <a16:creationId xmlns:a16="http://schemas.microsoft.com/office/drawing/2014/main" id="{57C7E2F2-7353-66F2-AA97-F61D03561313}"/>
              </a:ext>
            </a:extLst>
          </p:cNvPr>
          <p:cNvSpPr txBox="1"/>
          <p:nvPr/>
        </p:nvSpPr>
        <p:spPr>
          <a:xfrm>
            <a:off x="1027906" y="2411198"/>
            <a:ext cx="426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3200" b="1" dirty="0">
                <a:latin typeface="Aptos Black" panose="020B0004020202020204" pitchFamily="34" charset="0"/>
              </a:rPr>
              <a:t>ANAGRAMM SPIEL</a:t>
            </a:r>
          </a:p>
        </p:txBody>
      </p:sp>
      <p:sp>
        <p:nvSpPr>
          <p:cNvPr id="2" name="Szövegdoboz 1">
            <a:extLst>
              <a:ext uri="{FF2B5EF4-FFF2-40B4-BE49-F238E27FC236}">
                <a16:creationId xmlns:a16="http://schemas.microsoft.com/office/drawing/2014/main" id="{7405B7E2-E102-519D-963C-A1C248D840D9}"/>
              </a:ext>
            </a:extLst>
          </p:cNvPr>
          <p:cNvSpPr txBox="1"/>
          <p:nvPr/>
        </p:nvSpPr>
        <p:spPr>
          <a:xfrm>
            <a:off x="1002506" y="3347394"/>
            <a:ext cx="4267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b="1" dirty="0">
                <a:latin typeface="Aptos Black" panose="020B0004020202020204" pitchFamily="34" charset="0"/>
              </a:rPr>
              <a:t>An welchen Beruf haben wir gedacht?</a:t>
            </a:r>
            <a:endParaRPr lang="hu-HU" sz="3200" b="1" dirty="0">
              <a:latin typeface="Aptos Black" panose="020B0004020202020204" pitchFamily="34" charset="0"/>
            </a:endParaRPr>
          </a:p>
        </p:txBody>
      </p:sp>
      <p:sp>
        <p:nvSpPr>
          <p:cNvPr id="6" name="Szövegdoboz 5">
            <a:extLst>
              <a:ext uri="{FF2B5EF4-FFF2-40B4-BE49-F238E27FC236}">
                <a16:creationId xmlns:a16="http://schemas.microsoft.com/office/drawing/2014/main" id="{387C611F-84EA-C40E-035D-2A7E97F1B99D}"/>
              </a:ext>
            </a:extLst>
          </p:cNvPr>
          <p:cNvSpPr txBox="1"/>
          <p:nvPr/>
        </p:nvSpPr>
        <p:spPr>
          <a:xfrm>
            <a:off x="1715780" y="5219257"/>
            <a:ext cx="46890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4000" b="1" dirty="0">
                <a:latin typeface="Aptos Black" panose="020B0004020202020204" pitchFamily="34" charset="0"/>
              </a:rPr>
              <a:t>ALLE PANNEN ARG</a:t>
            </a:r>
          </a:p>
        </p:txBody>
      </p:sp>
      <p:sp>
        <p:nvSpPr>
          <p:cNvPr id="3" name="Téglalap 2">
            <a:extLst>
              <a:ext uri="{FF2B5EF4-FFF2-40B4-BE49-F238E27FC236}">
                <a16:creationId xmlns:a16="http://schemas.microsoft.com/office/drawing/2014/main" id="{F770E179-A8C0-3531-391C-714B0189B8ED}"/>
              </a:ext>
            </a:extLst>
          </p:cNvPr>
          <p:cNvSpPr/>
          <p:nvPr/>
        </p:nvSpPr>
        <p:spPr>
          <a:xfrm>
            <a:off x="10765677" y="5486400"/>
            <a:ext cx="1426322" cy="1371600"/>
          </a:xfrm>
          <a:prstGeom prst="rect">
            <a:avLst/>
          </a:prstGeom>
          <a:solidFill>
            <a:srgbClr val="7FC75E"/>
          </a:solidFill>
          <a:ln>
            <a:solidFill>
              <a:srgbClr val="7FC75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859385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xfrm>
            <a:off x="495300" y="1322211"/>
            <a:ext cx="7050405" cy="129522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5040"/>
              </a:lnSpc>
              <a:spcBef>
                <a:spcPts val="100"/>
              </a:spcBef>
            </a:pPr>
            <a:r>
              <a:rPr lang="hu-HU" spc="-10" dirty="0">
                <a:solidFill>
                  <a:srgbClr val="FFFFFF"/>
                </a:solidFill>
              </a:rPr>
              <a:t>VIELEN DANK FÜR DIE AUFMERKSAMKEIT</a:t>
            </a:r>
            <a:endParaRPr spc="-30" dirty="0">
              <a:solidFill>
                <a:srgbClr val="FFFFFF"/>
              </a:solidFill>
            </a:endParaRPr>
          </a:p>
        </p:txBody>
      </p:sp>
      <p:sp>
        <p:nvSpPr>
          <p:cNvPr id="3" name="Téglalap 2">
            <a:extLst>
              <a:ext uri="{FF2B5EF4-FFF2-40B4-BE49-F238E27FC236}">
                <a16:creationId xmlns:a16="http://schemas.microsoft.com/office/drawing/2014/main" id="{09CAC1A2-DE78-418F-C2EC-7E5D1507B3FF}"/>
              </a:ext>
            </a:extLst>
          </p:cNvPr>
          <p:cNvSpPr/>
          <p:nvPr/>
        </p:nvSpPr>
        <p:spPr>
          <a:xfrm>
            <a:off x="2479351" y="3352800"/>
            <a:ext cx="1541151" cy="1371599"/>
          </a:xfrm>
          <a:prstGeom prst="rect">
            <a:avLst/>
          </a:prstGeom>
          <a:solidFill>
            <a:srgbClr val="7FC75E"/>
          </a:solidFill>
          <a:ln>
            <a:solidFill>
              <a:srgbClr val="7FC75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585534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2d96382-d796-4258-9c65-ab182c26ec0d">
      <Terms xmlns="http://schemas.microsoft.com/office/infopath/2007/PartnerControls"/>
    </lcf76f155ced4ddcb4097134ff3c332f>
    <TaxCatchAll xmlns="54fff68a-a987-4a3e-a4ad-a010dfde1182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D7DD4F22C38E1F43A7FD973CEF5EE48D" ma:contentTypeVersion="13" ma:contentTypeDescription="Ein neues Dokument erstellen." ma:contentTypeScope="" ma:versionID="b8444cf68380e5b01c10a5892daabd1f">
  <xsd:schema xmlns:xsd="http://www.w3.org/2001/XMLSchema" xmlns:xs="http://www.w3.org/2001/XMLSchema" xmlns:p="http://schemas.microsoft.com/office/2006/metadata/properties" xmlns:ns2="62d96382-d796-4258-9c65-ab182c26ec0d" xmlns:ns3="54fff68a-a987-4a3e-a4ad-a010dfde1182" targetNamespace="http://schemas.microsoft.com/office/2006/metadata/properties" ma:root="true" ma:fieldsID="a0bee188af744eaffcf71e01ebf80fb0" ns2:_="" ns3:_="">
    <xsd:import namespace="62d96382-d796-4258-9c65-ab182c26ec0d"/>
    <xsd:import namespace="54fff68a-a987-4a3e-a4ad-a010dfde118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d96382-d796-4258-9c65-ab182c26ec0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a432b66f-e972-45e8-bd4c-b9402725586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fff68a-a987-4a3e-a4ad-a010dfde1182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b901822-6ce4-462a-bbc2-741ff331631b}" ma:internalName="TaxCatchAll" ma:showField="CatchAllData" ma:web="54fff68a-a987-4a3e-a4ad-a010dfde118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631471C-D52C-41FA-ADD2-73D2832A1632}">
  <ds:schemaRefs>
    <ds:schemaRef ds:uri="http://schemas.microsoft.com/office/2006/metadata/properties"/>
    <ds:schemaRef ds:uri="http://schemas.microsoft.com/office/infopath/2007/PartnerControls"/>
    <ds:schemaRef ds:uri="62d96382-d796-4258-9c65-ab182c26ec0d"/>
    <ds:schemaRef ds:uri="54fff68a-a987-4a3e-a4ad-a010dfde1182"/>
  </ds:schemaRefs>
</ds:datastoreItem>
</file>

<file path=customXml/itemProps2.xml><?xml version="1.0" encoding="utf-8"?>
<ds:datastoreItem xmlns:ds="http://schemas.openxmlformats.org/officeDocument/2006/customXml" ds:itemID="{BFC3D1D3-FCC7-40AA-B94A-B88573072D5E}"/>
</file>

<file path=customXml/itemProps3.xml><?xml version="1.0" encoding="utf-8"?>
<ds:datastoreItem xmlns:ds="http://schemas.openxmlformats.org/officeDocument/2006/customXml" ds:itemID="{90DD1DFC-7BD3-465B-B9E9-7BB89F1AEE6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346</Words>
  <Application>Microsoft Office PowerPoint</Application>
  <PresentationFormat>Szélesvásznú</PresentationFormat>
  <Paragraphs>78</Paragraphs>
  <Slides>9</Slides>
  <Notes>9</Notes>
  <HiddenSlides>0</HiddenSlides>
  <MMClips>0</MMClips>
  <ScaleCrop>false</ScaleCrop>
  <HeadingPairs>
    <vt:vector size="8" baseType="variant">
      <vt:variant>
        <vt:lpstr>Használt betűtípusok</vt:lpstr>
      </vt:variant>
      <vt:variant>
        <vt:i4>4</vt:i4>
      </vt:variant>
      <vt:variant>
        <vt:lpstr>Téma</vt:lpstr>
      </vt:variant>
      <vt:variant>
        <vt:i4>1</vt:i4>
      </vt:variant>
      <vt:variant>
        <vt:lpstr>Beágyazott OLE kiszolgálók</vt:lpstr>
      </vt:variant>
      <vt:variant>
        <vt:i4>0</vt:i4>
      </vt:variant>
      <vt:variant>
        <vt:lpstr>Diacímek</vt:lpstr>
      </vt:variant>
      <vt:variant>
        <vt:i4>9</vt:i4>
      </vt:variant>
    </vt:vector>
  </HeadingPairs>
  <TitlesOfParts>
    <vt:vector size="14" baseType="lpstr">
      <vt:lpstr>Aptos</vt:lpstr>
      <vt:lpstr>Aptos Black</vt:lpstr>
      <vt:lpstr>Aptos ExtraBold</vt:lpstr>
      <vt:lpstr>Calibri</vt:lpstr>
      <vt:lpstr>Office Theme</vt:lpstr>
      <vt:lpstr>BERUFSINFORMATIONS-PRÄSENTATION IM BEREICH BIOMASSE </vt:lpstr>
      <vt:lpstr>WAS MEINT IHR, WELCHE SIND  DIE GRÜNEN BERUFE DER ZUKUNFT?</vt:lpstr>
      <vt:lpstr>KARRIERE IM BEREICH DER ERNEUERBAREN ENERGIEN</vt:lpstr>
      <vt:lpstr>BESCHÄFTIGUNG IM BEREICH BIOMASSE</vt:lpstr>
      <vt:lpstr>PowerPoint-bemutató</vt:lpstr>
      <vt:lpstr>BERUFSFELDER IM BEREICH BIOMASSE</vt:lpstr>
      <vt:lpstr>PowerPoint-bemutató</vt:lpstr>
      <vt:lpstr>PowerPoint-bemutató</vt:lpstr>
      <vt:lpstr>VIELEN DANK FÜR DIE AUFMERKSAMKEIT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BIOMASSZA TÁJÉKOZTATÁSI WORKSHOP</dc:title>
  <dc:creator>Fleck Adrienn</dc:creator>
  <cp:lastModifiedBy>Fata Hungary</cp:lastModifiedBy>
  <cp:revision>38</cp:revision>
  <cp:lastPrinted>2025-06-11T09:01:00Z</cp:lastPrinted>
  <dcterms:created xsi:type="dcterms:W3CDTF">2025-06-06T15:46:19Z</dcterms:created>
  <dcterms:modified xsi:type="dcterms:W3CDTF">2025-09-09T12:23:47Z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2025-06-06T00:00:00Z</vt:filetime>
  </property>
  <property fmtid="{D5CDD505-2E9C-101B-9397-08002B2CF9AE}" pid="3" name="Creator">
    <vt:lpwstr>Adobe InDesign 20.3 (Windows)</vt:lpwstr>
  </property>
  <property fmtid="{D5CDD505-2E9C-101B-9397-08002B2CF9AE}" pid="4" name="LastSaved">
    <vt:filetime>2025-06-06T00:00:00Z</vt:filetime>
  </property>
  <property fmtid="{D5CDD505-2E9C-101B-9397-08002B2CF9AE}" pid="5" name="Producer">
    <vt:lpwstr>Adobe PDF Library 17.0</vt:lpwstr>
  </property>
  <property fmtid="{D5CDD505-2E9C-101B-9397-08002B2CF9AE}" pid="6" name="ContentTypeId">
    <vt:lpwstr>0x010100D7DD4F22C38E1F43A7FD973CEF5EE48D</vt:lpwstr>
  </property>
  <property fmtid="{D5CDD505-2E9C-101B-9397-08002B2CF9AE}" pid="7" name="MediaServiceImageTags">
    <vt:lpwstr/>
  </property>
</Properties>
</file>